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8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C0791B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C0791B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C0791B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C0791B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C0791B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C0791B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C0791B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C0791B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C0791B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C0791B"/>
        </a:fontRef>
        <a:srgbClr val="C0791B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D5"/>
          </a:solidFill>
        </a:fill>
      </a:tcStyle>
    </a:wholeTbl>
    <a:band2H>
      <a:tcTxStyle/>
      <a:tcStyle>
        <a:tcBdr/>
        <a:fill>
          <a:solidFill>
            <a:srgbClr val="E6EAEB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C0791B"/>
        </a:fontRef>
        <a:srgbClr val="C0791B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BDB"/>
          </a:solidFill>
        </a:fill>
      </a:tcStyle>
    </a:wholeTbl>
    <a:band2H>
      <a:tcTxStyle/>
      <a:tcStyle>
        <a:tcBdr/>
        <a:fill>
          <a:solidFill>
            <a:srgbClr val="E9EEEE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C0791B"/>
        </a:fontRef>
        <a:srgbClr val="C0791B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FD0E2"/>
          </a:solidFill>
        </a:fill>
      </a:tcStyle>
    </a:wholeTbl>
    <a:band2H>
      <a:tcTxStyle/>
      <a:tcStyle>
        <a:tcBdr/>
        <a:fill>
          <a:solidFill>
            <a:srgbClr val="F7E9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C0791B"/>
        </a:fontRef>
        <a:srgbClr val="C0791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4EBE7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C0791B"/>
        </a:fontRef>
        <a:srgbClr val="C0791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C0791B"/>
              </a:solidFill>
              <a:prstDash val="solid"/>
              <a:round/>
            </a:ln>
          </a:top>
          <a:bottom>
            <a:ln w="25400" cap="flat">
              <a:solidFill>
                <a:srgbClr val="C0791B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0791B"/>
              </a:solidFill>
              <a:prstDash val="solid"/>
              <a:round/>
            </a:ln>
          </a:top>
          <a:bottom>
            <a:ln w="25400" cap="flat">
              <a:solidFill>
                <a:srgbClr val="C0791B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C0791B"/>
        </a:fontRef>
        <a:srgbClr val="C0791B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8D6CB"/>
          </a:solidFill>
        </a:fill>
      </a:tcStyle>
    </a:wholeTbl>
    <a:band2H>
      <a:tcTxStyle/>
      <a:tcStyle>
        <a:tcBdr/>
        <a:fill>
          <a:solidFill>
            <a:srgbClr val="F4EB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0791B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0791B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0791B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4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0" name="Shape 3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10;p2"/>
          <p:cNvGrpSpPr/>
          <p:nvPr/>
        </p:nvGrpSpPr>
        <p:grpSpPr>
          <a:xfrm>
            <a:off x="7343002" y="3409674"/>
            <a:ext cx="1691423" cy="1732548"/>
            <a:chOff x="0" y="0"/>
            <a:chExt cx="1691422" cy="1732546"/>
          </a:xfrm>
        </p:grpSpPr>
        <p:grpSp>
          <p:nvGrpSpPr>
            <p:cNvPr id="13" name="Google Shape;11;p2"/>
            <p:cNvGrpSpPr/>
            <p:nvPr/>
          </p:nvGrpSpPr>
          <p:grpSpPr>
            <a:xfrm>
              <a:off x="-1" y="1044035"/>
              <a:ext cx="316801" cy="688512"/>
              <a:chOff x="0" y="0"/>
              <a:chExt cx="316799" cy="688510"/>
            </a:xfrm>
          </p:grpSpPr>
          <p:sp>
            <p:nvSpPr>
              <p:cNvPr id="11" name="Google Shape;12;p2"/>
              <p:cNvSpPr/>
              <p:nvPr/>
            </p:nvSpPr>
            <p:spPr>
              <a:xfrm>
                <a:off x="0" y="0"/>
                <a:ext cx="316801" cy="6885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2225"/>
                      <a:pt x="21600" y="4969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4969"/>
                    </a:lnTo>
                    <a:cubicBezTo>
                      <a:pt x="0" y="2225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41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" name="Google Shape;13;p2"/>
              <p:cNvSpPr/>
              <p:nvPr/>
            </p:nvSpPr>
            <p:spPr>
              <a:xfrm>
                <a:off x="0" y="348011"/>
                <a:ext cx="316801" cy="3405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4499"/>
                      <a:pt x="21600" y="10048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10048"/>
                    </a:lnTo>
                    <a:cubicBezTo>
                      <a:pt x="0" y="4499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41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17" name="Google Shape;14;p2"/>
            <p:cNvGrpSpPr/>
            <p:nvPr/>
          </p:nvGrpSpPr>
          <p:grpSpPr>
            <a:xfrm>
              <a:off x="458206" y="696024"/>
              <a:ext cx="316801" cy="1036523"/>
              <a:chOff x="0" y="0"/>
              <a:chExt cx="316799" cy="1036521"/>
            </a:xfrm>
          </p:grpSpPr>
          <p:sp>
            <p:nvSpPr>
              <p:cNvPr id="14" name="Google Shape;15;p2"/>
              <p:cNvSpPr/>
              <p:nvPr/>
            </p:nvSpPr>
            <p:spPr>
              <a:xfrm>
                <a:off x="0" y="348010"/>
                <a:ext cx="316801" cy="6885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2225"/>
                      <a:pt x="21600" y="4969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4969"/>
                    </a:lnTo>
                    <a:cubicBezTo>
                      <a:pt x="0" y="2225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41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" name="Google Shape;16;p2"/>
              <p:cNvSpPr/>
              <p:nvPr/>
            </p:nvSpPr>
            <p:spPr>
              <a:xfrm>
                <a:off x="0" y="-1"/>
                <a:ext cx="316801" cy="10365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1478"/>
                      <a:pt x="21600" y="3301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3301"/>
                    </a:lnTo>
                    <a:cubicBezTo>
                      <a:pt x="0" y="1478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41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" name="Google Shape;17;p2"/>
              <p:cNvSpPr/>
              <p:nvPr/>
            </p:nvSpPr>
            <p:spPr>
              <a:xfrm>
                <a:off x="0" y="696022"/>
                <a:ext cx="316801" cy="3405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4499"/>
                      <a:pt x="21600" y="10048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10048"/>
                    </a:lnTo>
                    <a:cubicBezTo>
                      <a:pt x="0" y="4499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41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22" name="Google Shape;18;p2"/>
            <p:cNvGrpSpPr/>
            <p:nvPr/>
          </p:nvGrpSpPr>
          <p:grpSpPr>
            <a:xfrm>
              <a:off x="916414" y="348013"/>
              <a:ext cx="316801" cy="1384534"/>
              <a:chOff x="0" y="0"/>
              <a:chExt cx="316799" cy="1384533"/>
            </a:xfrm>
          </p:grpSpPr>
          <p:sp>
            <p:nvSpPr>
              <p:cNvPr id="18" name="Google Shape;19;p2"/>
              <p:cNvSpPr/>
              <p:nvPr/>
            </p:nvSpPr>
            <p:spPr>
              <a:xfrm>
                <a:off x="0" y="696022"/>
                <a:ext cx="316801" cy="6885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2225"/>
                      <a:pt x="21600" y="4969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4969"/>
                    </a:lnTo>
                    <a:cubicBezTo>
                      <a:pt x="0" y="2225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41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9" name="Google Shape;20;p2"/>
              <p:cNvSpPr/>
              <p:nvPr/>
            </p:nvSpPr>
            <p:spPr>
              <a:xfrm>
                <a:off x="0" y="-1"/>
                <a:ext cx="316801" cy="1384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1106"/>
                      <a:pt x="21600" y="2471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2471"/>
                    </a:lnTo>
                    <a:cubicBezTo>
                      <a:pt x="0" y="1106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41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0" name="Google Shape;21;p2"/>
              <p:cNvSpPr/>
              <p:nvPr/>
            </p:nvSpPr>
            <p:spPr>
              <a:xfrm>
                <a:off x="0" y="348011"/>
                <a:ext cx="316801" cy="10365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1478"/>
                      <a:pt x="21600" y="3301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3301"/>
                    </a:lnTo>
                    <a:cubicBezTo>
                      <a:pt x="0" y="1478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41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1" name="Google Shape;22;p2"/>
              <p:cNvSpPr/>
              <p:nvPr/>
            </p:nvSpPr>
            <p:spPr>
              <a:xfrm>
                <a:off x="0" y="1044034"/>
                <a:ext cx="316801" cy="3405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4499"/>
                      <a:pt x="21600" y="10048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10048"/>
                    </a:lnTo>
                    <a:cubicBezTo>
                      <a:pt x="0" y="4499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41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28" name="Google Shape;23;p2"/>
            <p:cNvGrpSpPr/>
            <p:nvPr/>
          </p:nvGrpSpPr>
          <p:grpSpPr>
            <a:xfrm>
              <a:off x="1374621" y="-1"/>
              <a:ext cx="316801" cy="1732548"/>
              <a:chOff x="0" y="0"/>
              <a:chExt cx="316799" cy="1732546"/>
            </a:xfrm>
          </p:grpSpPr>
          <p:sp>
            <p:nvSpPr>
              <p:cNvPr id="23" name="Google Shape;24;p2"/>
              <p:cNvSpPr/>
              <p:nvPr/>
            </p:nvSpPr>
            <p:spPr>
              <a:xfrm>
                <a:off x="0" y="1044035"/>
                <a:ext cx="316801" cy="6885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2225"/>
                      <a:pt x="21600" y="4969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4969"/>
                    </a:lnTo>
                    <a:cubicBezTo>
                      <a:pt x="0" y="2225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41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4" name="Google Shape;25;p2"/>
              <p:cNvSpPr/>
              <p:nvPr/>
            </p:nvSpPr>
            <p:spPr>
              <a:xfrm>
                <a:off x="0" y="348012"/>
                <a:ext cx="316801" cy="1384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1106"/>
                      <a:pt x="21600" y="2471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2471"/>
                    </a:lnTo>
                    <a:cubicBezTo>
                      <a:pt x="0" y="1106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41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5" name="Google Shape;26;p2"/>
              <p:cNvSpPr/>
              <p:nvPr/>
            </p:nvSpPr>
            <p:spPr>
              <a:xfrm>
                <a:off x="0" y="696024"/>
                <a:ext cx="316801" cy="10365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1478"/>
                      <a:pt x="21600" y="3301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3301"/>
                    </a:lnTo>
                    <a:cubicBezTo>
                      <a:pt x="0" y="1478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41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6" name="Google Shape;27;p2"/>
              <p:cNvSpPr/>
              <p:nvPr/>
            </p:nvSpPr>
            <p:spPr>
              <a:xfrm>
                <a:off x="0" y="-1"/>
                <a:ext cx="316801" cy="1732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884"/>
                      <a:pt x="21600" y="1975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1975"/>
                    </a:lnTo>
                    <a:cubicBezTo>
                      <a:pt x="0" y="884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41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7" name="Google Shape;28;p2"/>
              <p:cNvSpPr/>
              <p:nvPr/>
            </p:nvSpPr>
            <p:spPr>
              <a:xfrm>
                <a:off x="0" y="1392047"/>
                <a:ext cx="316801" cy="3405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4499"/>
                      <a:pt x="21600" y="10048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10048"/>
                    </a:lnTo>
                    <a:cubicBezTo>
                      <a:pt x="0" y="4499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41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46" name="Google Shape;29;p2"/>
          <p:cNvGrpSpPr/>
          <p:nvPr/>
        </p:nvGrpSpPr>
        <p:grpSpPr>
          <a:xfrm>
            <a:off x="5043503" y="0"/>
            <a:ext cx="3814083" cy="3839104"/>
            <a:chOff x="0" y="0"/>
            <a:chExt cx="3814082" cy="3839103"/>
          </a:xfrm>
        </p:grpSpPr>
        <p:sp>
          <p:nvSpPr>
            <p:cNvPr id="30" name="Google Shape;30;p2"/>
            <p:cNvSpPr/>
            <p:nvPr/>
          </p:nvSpPr>
          <p:spPr>
            <a:xfrm>
              <a:off x="3417471" y="1817775"/>
              <a:ext cx="396601" cy="396601"/>
            </a:xfrm>
            <a:prstGeom prst="ellipse">
              <a:avLst/>
            </a:prstGeom>
            <a:solidFill>
              <a:srgbClr val="FFFFFF">
                <a:alpha val="94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11769556">
              <a:off x="1426255" y="3480728"/>
              <a:ext cx="320149" cy="320149"/>
            </a:xfrm>
            <a:prstGeom prst="ellipse">
              <a:avLst/>
            </a:prstGeom>
            <a:solidFill>
              <a:srgbClr val="FFFFFF">
                <a:alpha val="94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35" name="Google Shape;32;p2"/>
            <p:cNvGrpSpPr/>
            <p:nvPr/>
          </p:nvGrpSpPr>
          <p:grpSpPr>
            <a:xfrm>
              <a:off x="2604309" y="2704280"/>
              <a:ext cx="635219" cy="635224"/>
              <a:chOff x="0" y="-2"/>
              <a:chExt cx="635218" cy="635222"/>
            </a:xfrm>
          </p:grpSpPr>
          <p:sp>
            <p:nvSpPr>
              <p:cNvPr id="32" name="Google Shape;33;p2"/>
              <p:cNvSpPr/>
              <p:nvPr/>
            </p:nvSpPr>
            <p:spPr>
              <a:xfrm rot="5400000">
                <a:off x="-1" y="0"/>
                <a:ext cx="635221" cy="635220"/>
              </a:xfrm>
              <a:prstGeom prst="ellipse">
                <a:avLst/>
              </a:prstGeom>
              <a:solidFill>
                <a:srgbClr val="FFFFFF">
                  <a:alpha val="941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3" name="Google Shape;34;p2"/>
              <p:cNvSpPr/>
              <p:nvPr/>
            </p:nvSpPr>
            <p:spPr>
              <a:xfrm rot="5400000">
                <a:off x="210145" y="-107464"/>
                <a:ext cx="317613" cy="5325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460" h="21600" extrusionOk="0">
                    <a:moveTo>
                      <a:pt x="5133" y="21600"/>
                    </a:moveTo>
                    <a:cubicBezTo>
                      <a:pt x="-2140" y="16362"/>
                      <a:pt x="-1621" y="8212"/>
                      <a:pt x="6292" y="3398"/>
                    </a:cubicBezTo>
                    <a:cubicBezTo>
                      <a:pt x="9883" y="1213"/>
                      <a:pt x="14582" y="0"/>
                      <a:pt x="19460" y="0"/>
                    </a:cubicBezTo>
                    <a:lnTo>
                      <a:pt x="19460" y="12882"/>
                    </a:lnTo>
                    <a:close/>
                  </a:path>
                </a:pathLst>
              </a:custGeom>
              <a:solidFill>
                <a:srgbClr val="FFFFFF">
                  <a:alpha val="941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4" name="Google Shape;35;p2"/>
              <p:cNvSpPr/>
              <p:nvPr/>
            </p:nvSpPr>
            <p:spPr>
              <a:xfrm rot="5400000">
                <a:off x="120546" y="120480"/>
                <a:ext cx="394193" cy="394193"/>
              </a:xfrm>
              <a:prstGeom prst="ellipse">
                <a:avLst/>
              </a:prstGeom>
              <a:solidFill>
                <a:srgbClr val="FFFFFF">
                  <a:alpha val="941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3417459" y="1817775"/>
              <a:ext cx="396624" cy="3966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02" h="20274" extrusionOk="0">
                  <a:moveTo>
                    <a:pt x="17173" y="4029"/>
                  </a:moveTo>
                  <a:lnTo>
                    <a:pt x="17173" y="4029"/>
                  </a:lnTo>
                  <a:cubicBezTo>
                    <a:pt x="20351" y="8497"/>
                    <a:pt x="19515" y="14853"/>
                    <a:pt x="15305" y="18227"/>
                  </a:cubicBezTo>
                  <a:cubicBezTo>
                    <a:pt x="11096" y="21600"/>
                    <a:pt x="5107" y="20713"/>
                    <a:pt x="1929" y="16245"/>
                  </a:cubicBezTo>
                  <a:cubicBezTo>
                    <a:pt x="-1249" y="11777"/>
                    <a:pt x="-413" y="5420"/>
                    <a:pt x="3797" y="2047"/>
                  </a:cubicBezTo>
                  <a:cubicBezTo>
                    <a:pt x="5454" y="719"/>
                    <a:pt x="7474" y="0"/>
                    <a:pt x="9551" y="0"/>
                  </a:cubicBezTo>
                  <a:lnTo>
                    <a:pt x="9551" y="10137"/>
                  </a:lnTo>
                  <a:close/>
                </a:path>
              </a:pathLst>
            </a:custGeom>
            <a:solidFill>
              <a:srgbClr val="FFFFFF">
                <a:alpha val="94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39" name="Google Shape;37;p2"/>
            <p:cNvGrpSpPr/>
            <p:nvPr/>
          </p:nvGrpSpPr>
          <p:grpSpPr>
            <a:xfrm>
              <a:off x="2909250" y="179179"/>
              <a:ext cx="873111" cy="873096"/>
              <a:chOff x="34" y="-58"/>
              <a:chExt cx="873109" cy="873095"/>
            </a:xfrm>
          </p:grpSpPr>
          <p:sp>
            <p:nvSpPr>
              <p:cNvPr id="37" name="Google Shape;38;p2"/>
              <p:cNvSpPr/>
              <p:nvPr/>
            </p:nvSpPr>
            <p:spPr>
              <a:xfrm rot="12952653">
                <a:off x="123917" y="123894"/>
                <a:ext cx="625331" cy="625215"/>
              </a:xfrm>
              <a:prstGeom prst="ellipse">
                <a:avLst/>
              </a:prstGeom>
              <a:solidFill>
                <a:srgbClr val="FFFFFF">
                  <a:alpha val="941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8" name="Google Shape;39;p2"/>
              <p:cNvSpPr/>
              <p:nvPr/>
            </p:nvSpPr>
            <p:spPr>
              <a:xfrm rot="12952653">
                <a:off x="160307" y="135658"/>
                <a:ext cx="625351" cy="5010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2" h="19970" extrusionOk="0">
                    <a:moveTo>
                      <a:pt x="17703" y="0"/>
                    </a:moveTo>
                    <a:lnTo>
                      <a:pt x="17703" y="0"/>
                    </a:lnTo>
                    <a:cubicBezTo>
                      <a:pt x="20980" y="5492"/>
                      <a:pt x="20119" y="13306"/>
                      <a:pt x="15779" y="17453"/>
                    </a:cubicBezTo>
                    <a:cubicBezTo>
                      <a:pt x="11440" y="21600"/>
                      <a:pt x="5266" y="20510"/>
                      <a:pt x="1989" y="15018"/>
                    </a:cubicBezTo>
                    <a:cubicBezTo>
                      <a:pt x="-216" y="11323"/>
                      <a:pt x="-620" y="6386"/>
                      <a:pt x="939" y="2198"/>
                    </a:cubicBezTo>
                    <a:lnTo>
                      <a:pt x="9846" y="7509"/>
                    </a:lnTo>
                    <a:close/>
                  </a:path>
                </a:pathLst>
              </a:custGeom>
              <a:solidFill>
                <a:srgbClr val="FFFFFF">
                  <a:alpha val="941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356336" y="356364"/>
              <a:ext cx="2577002" cy="2577002"/>
            </a:xfrm>
            <a:prstGeom prst="ellipse">
              <a:avLst/>
            </a:prstGeom>
            <a:solidFill>
              <a:srgbClr val="FFFFFF">
                <a:alpha val="94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460310" y="460310"/>
              <a:ext cx="2369481" cy="2369481"/>
            </a:xfrm>
            <a:prstGeom prst="ellipse">
              <a:avLst/>
            </a:prstGeom>
            <a:solidFill>
              <a:srgbClr val="FFFFFF">
                <a:alpha val="94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56146" y="360280"/>
              <a:ext cx="1288647" cy="199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66" h="21600" extrusionOk="0">
                  <a:moveTo>
                    <a:pt x="3118" y="21600"/>
                  </a:moveTo>
                  <a:lnTo>
                    <a:pt x="3118" y="21600"/>
                  </a:lnTo>
                  <a:cubicBezTo>
                    <a:pt x="-2634" y="15165"/>
                    <a:pt x="-202" y="6520"/>
                    <a:pt x="8550" y="2291"/>
                  </a:cubicBezTo>
                  <a:cubicBezTo>
                    <a:pt x="11644" y="796"/>
                    <a:pt x="15264" y="0"/>
                    <a:pt x="18966" y="0"/>
                  </a:cubicBezTo>
                  <a:lnTo>
                    <a:pt x="18966" y="13942"/>
                  </a:lnTo>
                  <a:close/>
                </a:path>
              </a:pathLst>
            </a:custGeom>
            <a:solidFill>
              <a:srgbClr val="FFFFFF">
                <a:alpha val="94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867945" y="867728"/>
              <a:ext cx="1554223" cy="155422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20415" y="356358"/>
              <a:ext cx="1124377" cy="1288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051"/>
                  </a:moveTo>
                  <a:lnTo>
                    <a:pt x="0" y="11051"/>
                  </a:lnTo>
                  <a:cubicBezTo>
                    <a:pt x="4377" y="4227"/>
                    <a:pt x="12638" y="0"/>
                    <a:pt x="21600" y="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FFFFFF">
                <a:alpha val="94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11769556">
              <a:off x="1426249" y="3480718"/>
              <a:ext cx="320167" cy="320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02" h="20274" extrusionOk="0">
                  <a:moveTo>
                    <a:pt x="17173" y="4029"/>
                  </a:moveTo>
                  <a:lnTo>
                    <a:pt x="17173" y="4029"/>
                  </a:lnTo>
                  <a:cubicBezTo>
                    <a:pt x="20351" y="8497"/>
                    <a:pt x="19515" y="14853"/>
                    <a:pt x="15305" y="18227"/>
                  </a:cubicBezTo>
                  <a:cubicBezTo>
                    <a:pt x="11096" y="21600"/>
                    <a:pt x="5107" y="20713"/>
                    <a:pt x="1929" y="16245"/>
                  </a:cubicBezTo>
                  <a:cubicBezTo>
                    <a:pt x="-1249" y="11777"/>
                    <a:pt x="-413" y="5420"/>
                    <a:pt x="3797" y="2047"/>
                  </a:cubicBezTo>
                  <a:cubicBezTo>
                    <a:pt x="5454" y="719"/>
                    <a:pt x="7474" y="0"/>
                    <a:pt x="9551" y="0"/>
                  </a:cubicBezTo>
                  <a:lnTo>
                    <a:pt x="9551" y="10137"/>
                  </a:lnTo>
                  <a:close/>
                </a:path>
              </a:pathLst>
            </a:custGeom>
            <a:solidFill>
              <a:srgbClr val="FFFFFF">
                <a:alpha val="94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23999" y="1613813"/>
            <a:ext cx="4255501" cy="1872901"/>
          </a:xfrm>
          <a:prstGeom prst="rect">
            <a:avLst/>
          </a:prstGeom>
        </p:spPr>
        <p:txBody>
          <a:bodyPr anchor="ctr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23999" y="3596299"/>
            <a:ext cx="4255501" cy="695401"/>
          </a:xfrm>
          <a:prstGeom prst="rect">
            <a:avLst/>
          </a:prstGeom>
        </p:spPr>
        <p:txBody>
          <a:bodyPr/>
          <a:lstStyle>
            <a:lvl1pPr marL="311150" indent="-1651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  <a:lvl2pPr marL="311150" indent="3048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FFFFFF"/>
                </a:solidFill>
              </a:defRPr>
            </a:lvl2pPr>
            <a:lvl3pPr marL="311150" indent="7620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FFFFFF"/>
                </a:solidFill>
              </a:defRPr>
            </a:lvl3pPr>
            <a:lvl4pPr marL="311150" indent="12192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FFFFFF"/>
                </a:solidFill>
              </a:defRPr>
            </a:lvl4pPr>
            <a:lvl5pPr marL="311150" indent="16764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_NUMB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142;p11"/>
          <p:cNvGrpSpPr/>
          <p:nvPr/>
        </p:nvGrpSpPr>
        <p:grpSpPr>
          <a:xfrm>
            <a:off x="51" y="4099200"/>
            <a:ext cx="9144037" cy="1044301"/>
            <a:chOff x="0" y="0"/>
            <a:chExt cx="9144035" cy="1044300"/>
          </a:xfrm>
        </p:grpSpPr>
        <p:grpSp>
          <p:nvGrpSpPr>
            <p:cNvPr id="192" name="Google Shape;143;p11"/>
            <p:cNvGrpSpPr/>
            <p:nvPr/>
          </p:nvGrpSpPr>
          <p:grpSpPr>
            <a:xfrm>
              <a:off x="0" y="209999"/>
              <a:ext cx="231623" cy="834302"/>
              <a:chOff x="0" y="0"/>
              <a:chExt cx="231622" cy="834300"/>
            </a:xfrm>
          </p:grpSpPr>
          <p:sp>
            <p:nvSpPr>
              <p:cNvPr id="188" name="Google Shape;144;p11"/>
              <p:cNvSpPr/>
              <p:nvPr/>
            </p:nvSpPr>
            <p:spPr>
              <a:xfrm flipH="1">
                <a:off x="-1" y="419400"/>
                <a:ext cx="231623" cy="4149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2699"/>
                      <a:pt x="21600" y="6029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6029"/>
                    </a:lnTo>
                    <a:cubicBezTo>
                      <a:pt x="0" y="2699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89" name="Google Shape;145;p11"/>
              <p:cNvSpPr/>
              <p:nvPr/>
            </p:nvSpPr>
            <p:spPr>
              <a:xfrm flipH="1">
                <a:off x="-1" y="-1"/>
                <a:ext cx="231623" cy="8343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1342"/>
                      <a:pt x="21600" y="2998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2998"/>
                    </a:lnTo>
                    <a:cubicBezTo>
                      <a:pt x="0" y="1342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90" name="Google Shape;146;p11"/>
              <p:cNvSpPr/>
              <p:nvPr/>
            </p:nvSpPr>
            <p:spPr>
              <a:xfrm flipH="1">
                <a:off x="-1" y="209700"/>
                <a:ext cx="231623" cy="624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1793"/>
                      <a:pt x="21600" y="4005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4005"/>
                    </a:lnTo>
                    <a:cubicBezTo>
                      <a:pt x="0" y="1793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91" name="Google Shape;147;p11"/>
              <p:cNvSpPr/>
              <p:nvPr/>
            </p:nvSpPr>
            <p:spPr>
              <a:xfrm flipH="1">
                <a:off x="0" y="629100"/>
                <a:ext cx="231622" cy="2052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568" y="0"/>
                    </a:moveTo>
                    <a:lnTo>
                      <a:pt x="12032" y="0"/>
                    </a:lnTo>
                    <a:cubicBezTo>
                      <a:pt x="17316" y="0"/>
                      <a:pt x="21600" y="4835"/>
                      <a:pt x="21600" y="10800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10800"/>
                    </a:lnTo>
                    <a:cubicBezTo>
                      <a:pt x="0" y="4835"/>
                      <a:pt x="4284" y="0"/>
                      <a:pt x="9568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198" name="Google Shape;148;p11"/>
            <p:cNvGrpSpPr/>
            <p:nvPr/>
          </p:nvGrpSpPr>
          <p:grpSpPr>
            <a:xfrm>
              <a:off x="371354" y="-1"/>
              <a:ext cx="231623" cy="1044302"/>
              <a:chOff x="0" y="0"/>
              <a:chExt cx="231622" cy="1044300"/>
            </a:xfrm>
          </p:grpSpPr>
          <p:sp>
            <p:nvSpPr>
              <p:cNvPr id="193" name="Google Shape;149;p11"/>
              <p:cNvSpPr/>
              <p:nvPr/>
            </p:nvSpPr>
            <p:spPr>
              <a:xfrm flipH="1">
                <a:off x="-1" y="629399"/>
                <a:ext cx="231623" cy="4149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2699"/>
                      <a:pt x="21600" y="6029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6029"/>
                    </a:lnTo>
                    <a:cubicBezTo>
                      <a:pt x="0" y="2699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94" name="Google Shape;150;p11"/>
              <p:cNvSpPr/>
              <p:nvPr/>
            </p:nvSpPr>
            <p:spPr>
              <a:xfrm flipH="1">
                <a:off x="-1" y="209999"/>
                <a:ext cx="231623" cy="8343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1342"/>
                      <a:pt x="21600" y="2998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2998"/>
                    </a:lnTo>
                    <a:cubicBezTo>
                      <a:pt x="0" y="1342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95" name="Google Shape;151;p11"/>
              <p:cNvSpPr/>
              <p:nvPr/>
            </p:nvSpPr>
            <p:spPr>
              <a:xfrm flipH="1">
                <a:off x="-1" y="419700"/>
                <a:ext cx="231623" cy="624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1793"/>
                      <a:pt x="21600" y="4005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4005"/>
                    </a:lnTo>
                    <a:cubicBezTo>
                      <a:pt x="0" y="1793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96" name="Google Shape;152;p11"/>
              <p:cNvSpPr/>
              <p:nvPr/>
            </p:nvSpPr>
            <p:spPr>
              <a:xfrm flipH="1">
                <a:off x="-1" y="-1"/>
                <a:ext cx="231623" cy="10443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1072"/>
                      <a:pt x="21600" y="2395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2395"/>
                    </a:lnTo>
                    <a:cubicBezTo>
                      <a:pt x="0" y="1072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97" name="Google Shape;153;p11"/>
              <p:cNvSpPr/>
              <p:nvPr/>
            </p:nvSpPr>
            <p:spPr>
              <a:xfrm flipH="1">
                <a:off x="0" y="839100"/>
                <a:ext cx="231622" cy="2052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568" y="0"/>
                    </a:moveTo>
                    <a:lnTo>
                      <a:pt x="12032" y="0"/>
                    </a:lnTo>
                    <a:cubicBezTo>
                      <a:pt x="17316" y="0"/>
                      <a:pt x="21600" y="4835"/>
                      <a:pt x="21600" y="10800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10800"/>
                    </a:lnTo>
                    <a:cubicBezTo>
                      <a:pt x="0" y="4835"/>
                      <a:pt x="4284" y="0"/>
                      <a:pt x="9568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203" name="Google Shape;154;p11"/>
            <p:cNvGrpSpPr/>
            <p:nvPr/>
          </p:nvGrpSpPr>
          <p:grpSpPr>
            <a:xfrm>
              <a:off x="742709" y="209999"/>
              <a:ext cx="231623" cy="834302"/>
              <a:chOff x="0" y="0"/>
              <a:chExt cx="231622" cy="834300"/>
            </a:xfrm>
          </p:grpSpPr>
          <p:sp>
            <p:nvSpPr>
              <p:cNvPr id="199" name="Google Shape;155;p11"/>
              <p:cNvSpPr/>
              <p:nvPr/>
            </p:nvSpPr>
            <p:spPr>
              <a:xfrm flipH="1">
                <a:off x="-1" y="419400"/>
                <a:ext cx="231623" cy="4149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2699"/>
                      <a:pt x="21600" y="6029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6029"/>
                    </a:lnTo>
                    <a:cubicBezTo>
                      <a:pt x="0" y="2699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00" name="Google Shape;156;p11"/>
              <p:cNvSpPr/>
              <p:nvPr/>
            </p:nvSpPr>
            <p:spPr>
              <a:xfrm flipH="1">
                <a:off x="-1" y="-1"/>
                <a:ext cx="231623" cy="8343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1342"/>
                      <a:pt x="21600" y="2998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2998"/>
                    </a:lnTo>
                    <a:cubicBezTo>
                      <a:pt x="0" y="1342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01" name="Google Shape;157;p11"/>
              <p:cNvSpPr/>
              <p:nvPr/>
            </p:nvSpPr>
            <p:spPr>
              <a:xfrm flipH="1">
                <a:off x="-1" y="209700"/>
                <a:ext cx="231623" cy="624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1793"/>
                      <a:pt x="21600" y="4005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4005"/>
                    </a:lnTo>
                    <a:cubicBezTo>
                      <a:pt x="0" y="1793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02" name="Google Shape;158;p11"/>
              <p:cNvSpPr/>
              <p:nvPr/>
            </p:nvSpPr>
            <p:spPr>
              <a:xfrm flipH="1">
                <a:off x="0" y="629100"/>
                <a:ext cx="231622" cy="2052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568" y="0"/>
                    </a:moveTo>
                    <a:lnTo>
                      <a:pt x="12032" y="0"/>
                    </a:lnTo>
                    <a:cubicBezTo>
                      <a:pt x="17316" y="0"/>
                      <a:pt x="21600" y="4835"/>
                      <a:pt x="21600" y="10800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10800"/>
                    </a:lnTo>
                    <a:cubicBezTo>
                      <a:pt x="0" y="4835"/>
                      <a:pt x="4284" y="0"/>
                      <a:pt x="9568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207" name="Google Shape;159;p11"/>
            <p:cNvGrpSpPr/>
            <p:nvPr/>
          </p:nvGrpSpPr>
          <p:grpSpPr>
            <a:xfrm>
              <a:off x="1114063" y="419700"/>
              <a:ext cx="231623" cy="624601"/>
              <a:chOff x="0" y="0"/>
              <a:chExt cx="231622" cy="624600"/>
            </a:xfrm>
          </p:grpSpPr>
          <p:sp>
            <p:nvSpPr>
              <p:cNvPr id="204" name="Google Shape;160;p11"/>
              <p:cNvSpPr/>
              <p:nvPr/>
            </p:nvSpPr>
            <p:spPr>
              <a:xfrm flipH="1">
                <a:off x="-1" y="209699"/>
                <a:ext cx="231623" cy="4149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2699"/>
                      <a:pt x="21600" y="6029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6029"/>
                    </a:lnTo>
                    <a:cubicBezTo>
                      <a:pt x="0" y="2699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05" name="Google Shape;161;p11"/>
              <p:cNvSpPr/>
              <p:nvPr/>
            </p:nvSpPr>
            <p:spPr>
              <a:xfrm flipH="1">
                <a:off x="-1" y="-1"/>
                <a:ext cx="231623" cy="6246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1793"/>
                      <a:pt x="21600" y="4005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4005"/>
                    </a:lnTo>
                    <a:cubicBezTo>
                      <a:pt x="0" y="1793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06" name="Google Shape;162;p11"/>
              <p:cNvSpPr/>
              <p:nvPr/>
            </p:nvSpPr>
            <p:spPr>
              <a:xfrm flipH="1">
                <a:off x="0" y="419400"/>
                <a:ext cx="231622" cy="2052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568" y="0"/>
                    </a:moveTo>
                    <a:lnTo>
                      <a:pt x="12032" y="0"/>
                    </a:lnTo>
                    <a:cubicBezTo>
                      <a:pt x="17316" y="0"/>
                      <a:pt x="21600" y="4835"/>
                      <a:pt x="21600" y="10800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10800"/>
                    </a:lnTo>
                    <a:cubicBezTo>
                      <a:pt x="0" y="4835"/>
                      <a:pt x="4284" y="0"/>
                      <a:pt x="9568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213" name="Google Shape;163;p11"/>
            <p:cNvGrpSpPr/>
            <p:nvPr/>
          </p:nvGrpSpPr>
          <p:grpSpPr>
            <a:xfrm>
              <a:off x="1856701" y="-1"/>
              <a:ext cx="231601" cy="1044302"/>
              <a:chOff x="0" y="0"/>
              <a:chExt cx="231600" cy="1044300"/>
            </a:xfrm>
          </p:grpSpPr>
          <p:sp>
            <p:nvSpPr>
              <p:cNvPr id="208" name="Google Shape;164;p11"/>
              <p:cNvSpPr/>
              <p:nvPr/>
            </p:nvSpPr>
            <p:spPr>
              <a:xfrm flipH="1">
                <a:off x="-1" y="629399"/>
                <a:ext cx="231601" cy="4149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2699"/>
                      <a:pt x="21600" y="6029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6029"/>
                    </a:lnTo>
                    <a:cubicBezTo>
                      <a:pt x="0" y="2699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09" name="Google Shape;165;p11"/>
              <p:cNvSpPr/>
              <p:nvPr/>
            </p:nvSpPr>
            <p:spPr>
              <a:xfrm flipH="1">
                <a:off x="-1" y="209999"/>
                <a:ext cx="231601" cy="8343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1342"/>
                      <a:pt x="21600" y="2998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2998"/>
                    </a:lnTo>
                    <a:cubicBezTo>
                      <a:pt x="0" y="1342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10" name="Google Shape;166;p11"/>
              <p:cNvSpPr/>
              <p:nvPr/>
            </p:nvSpPr>
            <p:spPr>
              <a:xfrm flipH="1">
                <a:off x="-1" y="419700"/>
                <a:ext cx="231601" cy="624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1793"/>
                      <a:pt x="21600" y="4005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4005"/>
                    </a:lnTo>
                    <a:cubicBezTo>
                      <a:pt x="0" y="1793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11" name="Google Shape;167;p11"/>
              <p:cNvSpPr/>
              <p:nvPr/>
            </p:nvSpPr>
            <p:spPr>
              <a:xfrm flipH="1">
                <a:off x="-1" y="-1"/>
                <a:ext cx="231601" cy="10443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1072"/>
                      <a:pt x="21600" y="2395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2395"/>
                    </a:lnTo>
                    <a:cubicBezTo>
                      <a:pt x="0" y="1072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12" name="Google Shape;168;p11"/>
              <p:cNvSpPr/>
              <p:nvPr/>
            </p:nvSpPr>
            <p:spPr>
              <a:xfrm flipH="1">
                <a:off x="0" y="839100"/>
                <a:ext cx="231600" cy="2052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569" y="0"/>
                    </a:moveTo>
                    <a:lnTo>
                      <a:pt x="12031" y="0"/>
                    </a:lnTo>
                    <a:cubicBezTo>
                      <a:pt x="17316" y="0"/>
                      <a:pt x="21600" y="4835"/>
                      <a:pt x="21600" y="10800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10800"/>
                    </a:lnTo>
                    <a:cubicBezTo>
                      <a:pt x="0" y="4835"/>
                      <a:pt x="4284" y="0"/>
                      <a:pt x="9569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218" name="Google Shape;169;p11"/>
            <p:cNvGrpSpPr/>
            <p:nvPr/>
          </p:nvGrpSpPr>
          <p:grpSpPr>
            <a:xfrm>
              <a:off x="2228054" y="209999"/>
              <a:ext cx="231602" cy="834302"/>
              <a:chOff x="0" y="0"/>
              <a:chExt cx="231600" cy="834300"/>
            </a:xfrm>
          </p:grpSpPr>
          <p:sp>
            <p:nvSpPr>
              <p:cNvPr id="214" name="Google Shape;170;p11"/>
              <p:cNvSpPr/>
              <p:nvPr/>
            </p:nvSpPr>
            <p:spPr>
              <a:xfrm flipH="1">
                <a:off x="-1" y="419400"/>
                <a:ext cx="231601" cy="4149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2699"/>
                      <a:pt x="21600" y="6029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6029"/>
                    </a:lnTo>
                    <a:cubicBezTo>
                      <a:pt x="0" y="2699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15" name="Google Shape;171;p11"/>
              <p:cNvSpPr/>
              <p:nvPr/>
            </p:nvSpPr>
            <p:spPr>
              <a:xfrm flipH="1">
                <a:off x="-1" y="-1"/>
                <a:ext cx="231601" cy="8343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1342"/>
                      <a:pt x="21600" y="2998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2998"/>
                    </a:lnTo>
                    <a:cubicBezTo>
                      <a:pt x="0" y="1342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16" name="Google Shape;172;p11"/>
              <p:cNvSpPr/>
              <p:nvPr/>
            </p:nvSpPr>
            <p:spPr>
              <a:xfrm flipH="1">
                <a:off x="-1" y="209700"/>
                <a:ext cx="231601" cy="624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1793"/>
                      <a:pt x="21600" y="4005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4005"/>
                    </a:lnTo>
                    <a:cubicBezTo>
                      <a:pt x="0" y="1793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17" name="Google Shape;173;p11"/>
              <p:cNvSpPr/>
              <p:nvPr/>
            </p:nvSpPr>
            <p:spPr>
              <a:xfrm flipH="1">
                <a:off x="0" y="629100"/>
                <a:ext cx="231600" cy="2052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569" y="0"/>
                    </a:moveTo>
                    <a:lnTo>
                      <a:pt x="12031" y="0"/>
                    </a:lnTo>
                    <a:cubicBezTo>
                      <a:pt x="17316" y="0"/>
                      <a:pt x="21600" y="4835"/>
                      <a:pt x="21600" y="10800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10800"/>
                    </a:lnTo>
                    <a:cubicBezTo>
                      <a:pt x="0" y="4835"/>
                      <a:pt x="4284" y="0"/>
                      <a:pt x="9569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222" name="Google Shape;174;p11"/>
            <p:cNvGrpSpPr/>
            <p:nvPr/>
          </p:nvGrpSpPr>
          <p:grpSpPr>
            <a:xfrm>
              <a:off x="2599409" y="419700"/>
              <a:ext cx="231601" cy="624601"/>
              <a:chOff x="0" y="0"/>
              <a:chExt cx="231600" cy="624600"/>
            </a:xfrm>
          </p:grpSpPr>
          <p:sp>
            <p:nvSpPr>
              <p:cNvPr id="219" name="Google Shape;175;p11"/>
              <p:cNvSpPr/>
              <p:nvPr/>
            </p:nvSpPr>
            <p:spPr>
              <a:xfrm flipH="1">
                <a:off x="-1" y="209699"/>
                <a:ext cx="231601" cy="4149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2699"/>
                      <a:pt x="21600" y="6029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6029"/>
                    </a:lnTo>
                    <a:cubicBezTo>
                      <a:pt x="0" y="2699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20" name="Google Shape;176;p11"/>
              <p:cNvSpPr/>
              <p:nvPr/>
            </p:nvSpPr>
            <p:spPr>
              <a:xfrm flipH="1">
                <a:off x="-1" y="-1"/>
                <a:ext cx="231601" cy="6246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1793"/>
                      <a:pt x="21600" y="4005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4005"/>
                    </a:lnTo>
                    <a:cubicBezTo>
                      <a:pt x="0" y="1793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21" name="Google Shape;177;p11"/>
              <p:cNvSpPr/>
              <p:nvPr/>
            </p:nvSpPr>
            <p:spPr>
              <a:xfrm flipH="1">
                <a:off x="0" y="419400"/>
                <a:ext cx="231600" cy="2052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569" y="0"/>
                    </a:moveTo>
                    <a:lnTo>
                      <a:pt x="12031" y="0"/>
                    </a:lnTo>
                    <a:cubicBezTo>
                      <a:pt x="17316" y="0"/>
                      <a:pt x="21600" y="4835"/>
                      <a:pt x="21600" y="10800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10800"/>
                    </a:lnTo>
                    <a:cubicBezTo>
                      <a:pt x="0" y="4835"/>
                      <a:pt x="4284" y="0"/>
                      <a:pt x="9569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228" name="Google Shape;178;p11"/>
            <p:cNvGrpSpPr/>
            <p:nvPr/>
          </p:nvGrpSpPr>
          <p:grpSpPr>
            <a:xfrm>
              <a:off x="3342118" y="-1"/>
              <a:ext cx="231601" cy="1044302"/>
              <a:chOff x="0" y="0"/>
              <a:chExt cx="231600" cy="1044300"/>
            </a:xfrm>
          </p:grpSpPr>
          <p:sp>
            <p:nvSpPr>
              <p:cNvPr id="223" name="Google Shape;179;p11"/>
              <p:cNvSpPr/>
              <p:nvPr/>
            </p:nvSpPr>
            <p:spPr>
              <a:xfrm flipH="1">
                <a:off x="-1" y="629399"/>
                <a:ext cx="231601" cy="4149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2699"/>
                      <a:pt x="21600" y="6029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6029"/>
                    </a:lnTo>
                    <a:cubicBezTo>
                      <a:pt x="0" y="2699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24" name="Google Shape;180;p11"/>
              <p:cNvSpPr/>
              <p:nvPr/>
            </p:nvSpPr>
            <p:spPr>
              <a:xfrm flipH="1">
                <a:off x="-1" y="209999"/>
                <a:ext cx="231601" cy="8343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1342"/>
                      <a:pt x="21600" y="2998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2998"/>
                    </a:lnTo>
                    <a:cubicBezTo>
                      <a:pt x="0" y="1342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25" name="Google Shape;181;p11"/>
              <p:cNvSpPr/>
              <p:nvPr/>
            </p:nvSpPr>
            <p:spPr>
              <a:xfrm flipH="1">
                <a:off x="-1" y="419700"/>
                <a:ext cx="231601" cy="624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1793"/>
                      <a:pt x="21600" y="4005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4005"/>
                    </a:lnTo>
                    <a:cubicBezTo>
                      <a:pt x="0" y="1793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26" name="Google Shape;182;p11"/>
              <p:cNvSpPr/>
              <p:nvPr/>
            </p:nvSpPr>
            <p:spPr>
              <a:xfrm flipH="1">
                <a:off x="-1" y="-1"/>
                <a:ext cx="231601" cy="10443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1072"/>
                      <a:pt x="21600" y="2395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2395"/>
                    </a:lnTo>
                    <a:cubicBezTo>
                      <a:pt x="0" y="1072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27" name="Google Shape;183;p11"/>
              <p:cNvSpPr/>
              <p:nvPr/>
            </p:nvSpPr>
            <p:spPr>
              <a:xfrm flipH="1">
                <a:off x="0" y="839100"/>
                <a:ext cx="231600" cy="2052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569" y="0"/>
                    </a:moveTo>
                    <a:lnTo>
                      <a:pt x="12031" y="0"/>
                    </a:lnTo>
                    <a:cubicBezTo>
                      <a:pt x="17316" y="0"/>
                      <a:pt x="21600" y="4835"/>
                      <a:pt x="21600" y="10800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10800"/>
                    </a:lnTo>
                    <a:cubicBezTo>
                      <a:pt x="0" y="4835"/>
                      <a:pt x="4284" y="0"/>
                      <a:pt x="9569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233" name="Google Shape;184;p11"/>
            <p:cNvGrpSpPr/>
            <p:nvPr/>
          </p:nvGrpSpPr>
          <p:grpSpPr>
            <a:xfrm>
              <a:off x="3713472" y="209999"/>
              <a:ext cx="231601" cy="834302"/>
              <a:chOff x="0" y="0"/>
              <a:chExt cx="231600" cy="834300"/>
            </a:xfrm>
          </p:grpSpPr>
          <p:sp>
            <p:nvSpPr>
              <p:cNvPr id="229" name="Google Shape;185;p11"/>
              <p:cNvSpPr/>
              <p:nvPr/>
            </p:nvSpPr>
            <p:spPr>
              <a:xfrm flipH="1">
                <a:off x="-1" y="419400"/>
                <a:ext cx="231601" cy="4149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2699"/>
                      <a:pt x="21600" y="6029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6029"/>
                    </a:lnTo>
                    <a:cubicBezTo>
                      <a:pt x="0" y="2699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30" name="Google Shape;186;p11"/>
              <p:cNvSpPr/>
              <p:nvPr/>
            </p:nvSpPr>
            <p:spPr>
              <a:xfrm flipH="1">
                <a:off x="-1" y="-1"/>
                <a:ext cx="231601" cy="8343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1342"/>
                      <a:pt x="21600" y="2998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2998"/>
                    </a:lnTo>
                    <a:cubicBezTo>
                      <a:pt x="0" y="1342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31" name="Google Shape;187;p11"/>
              <p:cNvSpPr/>
              <p:nvPr/>
            </p:nvSpPr>
            <p:spPr>
              <a:xfrm flipH="1">
                <a:off x="-1" y="209700"/>
                <a:ext cx="231601" cy="624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1793"/>
                      <a:pt x="21600" y="4005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4005"/>
                    </a:lnTo>
                    <a:cubicBezTo>
                      <a:pt x="0" y="1793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32" name="Google Shape;188;p11"/>
              <p:cNvSpPr/>
              <p:nvPr/>
            </p:nvSpPr>
            <p:spPr>
              <a:xfrm flipH="1">
                <a:off x="0" y="629100"/>
                <a:ext cx="231600" cy="2052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569" y="0"/>
                    </a:moveTo>
                    <a:lnTo>
                      <a:pt x="12031" y="0"/>
                    </a:lnTo>
                    <a:cubicBezTo>
                      <a:pt x="17316" y="0"/>
                      <a:pt x="21600" y="4835"/>
                      <a:pt x="21600" y="10800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10800"/>
                    </a:lnTo>
                    <a:cubicBezTo>
                      <a:pt x="0" y="4835"/>
                      <a:pt x="4284" y="0"/>
                      <a:pt x="9569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238" name="Google Shape;189;p11"/>
            <p:cNvGrpSpPr/>
            <p:nvPr/>
          </p:nvGrpSpPr>
          <p:grpSpPr>
            <a:xfrm>
              <a:off x="1485346" y="209999"/>
              <a:ext cx="231601" cy="834302"/>
              <a:chOff x="0" y="0"/>
              <a:chExt cx="231600" cy="834300"/>
            </a:xfrm>
          </p:grpSpPr>
          <p:sp>
            <p:nvSpPr>
              <p:cNvPr id="234" name="Google Shape;190;p11"/>
              <p:cNvSpPr/>
              <p:nvPr/>
            </p:nvSpPr>
            <p:spPr>
              <a:xfrm flipH="1">
                <a:off x="-1" y="419400"/>
                <a:ext cx="231601" cy="4149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2699"/>
                      <a:pt x="21600" y="6029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6029"/>
                    </a:lnTo>
                    <a:cubicBezTo>
                      <a:pt x="0" y="2699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35" name="Google Shape;191;p11"/>
              <p:cNvSpPr/>
              <p:nvPr/>
            </p:nvSpPr>
            <p:spPr>
              <a:xfrm flipH="1">
                <a:off x="-1" y="-1"/>
                <a:ext cx="231601" cy="8343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1342"/>
                      <a:pt x="21600" y="2998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2998"/>
                    </a:lnTo>
                    <a:cubicBezTo>
                      <a:pt x="0" y="1342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36" name="Google Shape;192;p11"/>
              <p:cNvSpPr/>
              <p:nvPr/>
            </p:nvSpPr>
            <p:spPr>
              <a:xfrm flipH="1">
                <a:off x="-1" y="209700"/>
                <a:ext cx="231601" cy="624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1793"/>
                      <a:pt x="21600" y="4005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4005"/>
                    </a:lnTo>
                    <a:cubicBezTo>
                      <a:pt x="0" y="1793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37" name="Google Shape;193;p11"/>
              <p:cNvSpPr/>
              <p:nvPr/>
            </p:nvSpPr>
            <p:spPr>
              <a:xfrm flipH="1">
                <a:off x="0" y="629100"/>
                <a:ext cx="231600" cy="2052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569" y="0"/>
                    </a:moveTo>
                    <a:lnTo>
                      <a:pt x="12031" y="0"/>
                    </a:lnTo>
                    <a:cubicBezTo>
                      <a:pt x="17316" y="0"/>
                      <a:pt x="21600" y="4835"/>
                      <a:pt x="21600" y="10800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10800"/>
                    </a:lnTo>
                    <a:cubicBezTo>
                      <a:pt x="0" y="4835"/>
                      <a:pt x="4284" y="0"/>
                      <a:pt x="9569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242" name="Google Shape;194;p11"/>
            <p:cNvGrpSpPr/>
            <p:nvPr/>
          </p:nvGrpSpPr>
          <p:grpSpPr>
            <a:xfrm>
              <a:off x="4084826" y="419700"/>
              <a:ext cx="231601" cy="624601"/>
              <a:chOff x="0" y="0"/>
              <a:chExt cx="231600" cy="624600"/>
            </a:xfrm>
          </p:grpSpPr>
          <p:sp>
            <p:nvSpPr>
              <p:cNvPr id="239" name="Google Shape;195;p11"/>
              <p:cNvSpPr/>
              <p:nvPr/>
            </p:nvSpPr>
            <p:spPr>
              <a:xfrm flipH="1">
                <a:off x="-1" y="209699"/>
                <a:ext cx="231601" cy="4149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2699"/>
                      <a:pt x="21600" y="6029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6029"/>
                    </a:lnTo>
                    <a:cubicBezTo>
                      <a:pt x="0" y="2699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40" name="Google Shape;196;p11"/>
              <p:cNvSpPr/>
              <p:nvPr/>
            </p:nvSpPr>
            <p:spPr>
              <a:xfrm flipH="1">
                <a:off x="-1" y="-1"/>
                <a:ext cx="231601" cy="6246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1793"/>
                      <a:pt x="21600" y="4005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4005"/>
                    </a:lnTo>
                    <a:cubicBezTo>
                      <a:pt x="0" y="1793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41" name="Google Shape;197;p11"/>
              <p:cNvSpPr/>
              <p:nvPr/>
            </p:nvSpPr>
            <p:spPr>
              <a:xfrm flipH="1">
                <a:off x="0" y="419400"/>
                <a:ext cx="231600" cy="2052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569" y="0"/>
                    </a:moveTo>
                    <a:lnTo>
                      <a:pt x="12031" y="0"/>
                    </a:lnTo>
                    <a:cubicBezTo>
                      <a:pt x="17316" y="0"/>
                      <a:pt x="21600" y="4835"/>
                      <a:pt x="21600" y="10800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10800"/>
                    </a:lnTo>
                    <a:cubicBezTo>
                      <a:pt x="0" y="4835"/>
                      <a:pt x="4284" y="0"/>
                      <a:pt x="9569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247" name="Google Shape;198;p11"/>
            <p:cNvGrpSpPr/>
            <p:nvPr/>
          </p:nvGrpSpPr>
          <p:grpSpPr>
            <a:xfrm>
              <a:off x="2970763" y="209999"/>
              <a:ext cx="231601" cy="834302"/>
              <a:chOff x="0" y="0"/>
              <a:chExt cx="231600" cy="834300"/>
            </a:xfrm>
          </p:grpSpPr>
          <p:sp>
            <p:nvSpPr>
              <p:cNvPr id="243" name="Google Shape;199;p11"/>
              <p:cNvSpPr/>
              <p:nvPr/>
            </p:nvSpPr>
            <p:spPr>
              <a:xfrm flipH="1">
                <a:off x="-1" y="419400"/>
                <a:ext cx="231601" cy="4149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2699"/>
                      <a:pt x="21600" y="6029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6029"/>
                    </a:lnTo>
                    <a:cubicBezTo>
                      <a:pt x="0" y="2699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44" name="Google Shape;200;p11"/>
              <p:cNvSpPr/>
              <p:nvPr/>
            </p:nvSpPr>
            <p:spPr>
              <a:xfrm flipH="1">
                <a:off x="-1" y="-1"/>
                <a:ext cx="231601" cy="8343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1342"/>
                      <a:pt x="21600" y="2998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2998"/>
                    </a:lnTo>
                    <a:cubicBezTo>
                      <a:pt x="0" y="1342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45" name="Google Shape;201;p11"/>
              <p:cNvSpPr/>
              <p:nvPr/>
            </p:nvSpPr>
            <p:spPr>
              <a:xfrm flipH="1">
                <a:off x="-1" y="209700"/>
                <a:ext cx="231601" cy="624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1793"/>
                      <a:pt x="21600" y="4005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4005"/>
                    </a:lnTo>
                    <a:cubicBezTo>
                      <a:pt x="0" y="1793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46" name="Google Shape;202;p11"/>
              <p:cNvSpPr/>
              <p:nvPr/>
            </p:nvSpPr>
            <p:spPr>
              <a:xfrm flipH="1">
                <a:off x="0" y="629100"/>
                <a:ext cx="231600" cy="2052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569" y="0"/>
                    </a:moveTo>
                    <a:lnTo>
                      <a:pt x="12031" y="0"/>
                    </a:lnTo>
                    <a:cubicBezTo>
                      <a:pt x="17316" y="0"/>
                      <a:pt x="21600" y="4835"/>
                      <a:pt x="21600" y="10800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10800"/>
                    </a:lnTo>
                    <a:cubicBezTo>
                      <a:pt x="0" y="4835"/>
                      <a:pt x="4284" y="0"/>
                      <a:pt x="9569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252" name="Google Shape;203;p11"/>
            <p:cNvGrpSpPr/>
            <p:nvPr/>
          </p:nvGrpSpPr>
          <p:grpSpPr>
            <a:xfrm>
              <a:off x="4456181" y="209999"/>
              <a:ext cx="231601" cy="834302"/>
              <a:chOff x="0" y="0"/>
              <a:chExt cx="231600" cy="834300"/>
            </a:xfrm>
          </p:grpSpPr>
          <p:sp>
            <p:nvSpPr>
              <p:cNvPr id="248" name="Google Shape;204;p11"/>
              <p:cNvSpPr/>
              <p:nvPr/>
            </p:nvSpPr>
            <p:spPr>
              <a:xfrm flipH="1">
                <a:off x="-1" y="419400"/>
                <a:ext cx="231601" cy="4149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2699"/>
                      <a:pt x="21600" y="6029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6029"/>
                    </a:lnTo>
                    <a:cubicBezTo>
                      <a:pt x="0" y="2699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49" name="Google Shape;205;p11"/>
              <p:cNvSpPr/>
              <p:nvPr/>
            </p:nvSpPr>
            <p:spPr>
              <a:xfrm flipH="1">
                <a:off x="-1" y="-1"/>
                <a:ext cx="231601" cy="8343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1342"/>
                      <a:pt x="21600" y="2998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2998"/>
                    </a:lnTo>
                    <a:cubicBezTo>
                      <a:pt x="0" y="1342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50" name="Google Shape;206;p11"/>
              <p:cNvSpPr/>
              <p:nvPr/>
            </p:nvSpPr>
            <p:spPr>
              <a:xfrm flipH="1">
                <a:off x="-1" y="209700"/>
                <a:ext cx="231601" cy="624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1793"/>
                      <a:pt x="21600" y="4005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4005"/>
                    </a:lnTo>
                    <a:cubicBezTo>
                      <a:pt x="0" y="1793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51" name="Google Shape;207;p11"/>
              <p:cNvSpPr/>
              <p:nvPr/>
            </p:nvSpPr>
            <p:spPr>
              <a:xfrm flipH="1">
                <a:off x="0" y="629100"/>
                <a:ext cx="231600" cy="2052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569" y="0"/>
                    </a:moveTo>
                    <a:lnTo>
                      <a:pt x="12031" y="0"/>
                    </a:lnTo>
                    <a:cubicBezTo>
                      <a:pt x="17316" y="0"/>
                      <a:pt x="21600" y="4835"/>
                      <a:pt x="21600" y="10800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10800"/>
                    </a:lnTo>
                    <a:cubicBezTo>
                      <a:pt x="0" y="4835"/>
                      <a:pt x="4284" y="0"/>
                      <a:pt x="9569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258" name="Google Shape;208;p11"/>
            <p:cNvGrpSpPr/>
            <p:nvPr/>
          </p:nvGrpSpPr>
          <p:grpSpPr>
            <a:xfrm>
              <a:off x="4827535" y="-1"/>
              <a:ext cx="231601" cy="1044302"/>
              <a:chOff x="0" y="0"/>
              <a:chExt cx="231600" cy="1044300"/>
            </a:xfrm>
          </p:grpSpPr>
          <p:sp>
            <p:nvSpPr>
              <p:cNvPr id="253" name="Google Shape;209;p11"/>
              <p:cNvSpPr/>
              <p:nvPr/>
            </p:nvSpPr>
            <p:spPr>
              <a:xfrm flipH="1">
                <a:off x="-1" y="629399"/>
                <a:ext cx="231601" cy="4149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2699"/>
                      <a:pt x="21600" y="6029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6029"/>
                    </a:lnTo>
                    <a:cubicBezTo>
                      <a:pt x="0" y="2699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54" name="Google Shape;210;p11"/>
              <p:cNvSpPr/>
              <p:nvPr/>
            </p:nvSpPr>
            <p:spPr>
              <a:xfrm flipH="1">
                <a:off x="-1" y="209999"/>
                <a:ext cx="231601" cy="8343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1342"/>
                      <a:pt x="21600" y="2998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2998"/>
                    </a:lnTo>
                    <a:cubicBezTo>
                      <a:pt x="0" y="1342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55" name="Google Shape;211;p11"/>
              <p:cNvSpPr/>
              <p:nvPr/>
            </p:nvSpPr>
            <p:spPr>
              <a:xfrm flipH="1">
                <a:off x="-1" y="419700"/>
                <a:ext cx="231601" cy="624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1793"/>
                      <a:pt x="21600" y="4005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4005"/>
                    </a:lnTo>
                    <a:cubicBezTo>
                      <a:pt x="0" y="1793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56" name="Google Shape;212;p11"/>
              <p:cNvSpPr/>
              <p:nvPr/>
            </p:nvSpPr>
            <p:spPr>
              <a:xfrm flipH="1">
                <a:off x="-1" y="-1"/>
                <a:ext cx="231601" cy="10443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1072"/>
                      <a:pt x="21600" y="2395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2395"/>
                    </a:lnTo>
                    <a:cubicBezTo>
                      <a:pt x="0" y="1072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57" name="Google Shape;213;p11"/>
              <p:cNvSpPr/>
              <p:nvPr/>
            </p:nvSpPr>
            <p:spPr>
              <a:xfrm flipH="1">
                <a:off x="0" y="839100"/>
                <a:ext cx="231600" cy="2052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569" y="0"/>
                    </a:moveTo>
                    <a:lnTo>
                      <a:pt x="12031" y="0"/>
                    </a:lnTo>
                    <a:cubicBezTo>
                      <a:pt x="17316" y="0"/>
                      <a:pt x="21600" y="4835"/>
                      <a:pt x="21600" y="10800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10800"/>
                    </a:lnTo>
                    <a:cubicBezTo>
                      <a:pt x="0" y="4835"/>
                      <a:pt x="4284" y="0"/>
                      <a:pt x="9569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263" name="Google Shape;214;p11"/>
            <p:cNvGrpSpPr/>
            <p:nvPr/>
          </p:nvGrpSpPr>
          <p:grpSpPr>
            <a:xfrm>
              <a:off x="5198890" y="209999"/>
              <a:ext cx="231601" cy="834302"/>
              <a:chOff x="0" y="0"/>
              <a:chExt cx="231600" cy="834300"/>
            </a:xfrm>
          </p:grpSpPr>
          <p:sp>
            <p:nvSpPr>
              <p:cNvPr id="259" name="Google Shape;215;p11"/>
              <p:cNvSpPr/>
              <p:nvPr/>
            </p:nvSpPr>
            <p:spPr>
              <a:xfrm flipH="1">
                <a:off x="-1" y="419400"/>
                <a:ext cx="231601" cy="4149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2699"/>
                      <a:pt x="21600" y="6029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6029"/>
                    </a:lnTo>
                    <a:cubicBezTo>
                      <a:pt x="0" y="2699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60" name="Google Shape;216;p11"/>
              <p:cNvSpPr/>
              <p:nvPr/>
            </p:nvSpPr>
            <p:spPr>
              <a:xfrm flipH="1">
                <a:off x="-1" y="-1"/>
                <a:ext cx="231601" cy="8343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1342"/>
                      <a:pt x="21600" y="2998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2998"/>
                    </a:lnTo>
                    <a:cubicBezTo>
                      <a:pt x="0" y="1342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61" name="Google Shape;217;p11"/>
              <p:cNvSpPr/>
              <p:nvPr/>
            </p:nvSpPr>
            <p:spPr>
              <a:xfrm flipH="1">
                <a:off x="-1" y="209700"/>
                <a:ext cx="231601" cy="624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1793"/>
                      <a:pt x="21600" y="4005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4005"/>
                    </a:lnTo>
                    <a:cubicBezTo>
                      <a:pt x="0" y="1793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62" name="Google Shape;218;p11"/>
              <p:cNvSpPr/>
              <p:nvPr/>
            </p:nvSpPr>
            <p:spPr>
              <a:xfrm flipH="1">
                <a:off x="0" y="629100"/>
                <a:ext cx="231600" cy="2052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569" y="0"/>
                    </a:moveTo>
                    <a:lnTo>
                      <a:pt x="12031" y="0"/>
                    </a:lnTo>
                    <a:cubicBezTo>
                      <a:pt x="17316" y="0"/>
                      <a:pt x="21600" y="4835"/>
                      <a:pt x="21600" y="10800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10800"/>
                    </a:lnTo>
                    <a:cubicBezTo>
                      <a:pt x="0" y="4835"/>
                      <a:pt x="4284" y="0"/>
                      <a:pt x="9569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267" name="Google Shape;219;p11"/>
            <p:cNvGrpSpPr/>
            <p:nvPr/>
          </p:nvGrpSpPr>
          <p:grpSpPr>
            <a:xfrm>
              <a:off x="5570244" y="419700"/>
              <a:ext cx="231601" cy="624601"/>
              <a:chOff x="0" y="0"/>
              <a:chExt cx="231600" cy="624600"/>
            </a:xfrm>
          </p:grpSpPr>
          <p:sp>
            <p:nvSpPr>
              <p:cNvPr id="264" name="Google Shape;220;p11"/>
              <p:cNvSpPr/>
              <p:nvPr/>
            </p:nvSpPr>
            <p:spPr>
              <a:xfrm flipH="1">
                <a:off x="-1" y="209699"/>
                <a:ext cx="231601" cy="4149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2699"/>
                      <a:pt x="21600" y="6029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6029"/>
                    </a:lnTo>
                    <a:cubicBezTo>
                      <a:pt x="0" y="2699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65" name="Google Shape;221;p11"/>
              <p:cNvSpPr/>
              <p:nvPr/>
            </p:nvSpPr>
            <p:spPr>
              <a:xfrm flipH="1">
                <a:off x="-1" y="-1"/>
                <a:ext cx="231601" cy="6246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1793"/>
                      <a:pt x="21600" y="4005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4005"/>
                    </a:lnTo>
                    <a:cubicBezTo>
                      <a:pt x="0" y="1793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66" name="Google Shape;222;p11"/>
              <p:cNvSpPr/>
              <p:nvPr/>
            </p:nvSpPr>
            <p:spPr>
              <a:xfrm flipH="1">
                <a:off x="0" y="419400"/>
                <a:ext cx="231600" cy="2052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569" y="0"/>
                    </a:moveTo>
                    <a:lnTo>
                      <a:pt x="12031" y="0"/>
                    </a:lnTo>
                    <a:cubicBezTo>
                      <a:pt x="17316" y="0"/>
                      <a:pt x="21600" y="4835"/>
                      <a:pt x="21600" y="10800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10800"/>
                    </a:lnTo>
                    <a:cubicBezTo>
                      <a:pt x="0" y="4835"/>
                      <a:pt x="4284" y="0"/>
                      <a:pt x="9569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272" name="Google Shape;223;p11"/>
            <p:cNvGrpSpPr/>
            <p:nvPr/>
          </p:nvGrpSpPr>
          <p:grpSpPr>
            <a:xfrm>
              <a:off x="5941599" y="209999"/>
              <a:ext cx="231601" cy="834302"/>
              <a:chOff x="0" y="0"/>
              <a:chExt cx="231600" cy="834300"/>
            </a:xfrm>
          </p:grpSpPr>
          <p:sp>
            <p:nvSpPr>
              <p:cNvPr id="268" name="Google Shape;224;p11"/>
              <p:cNvSpPr/>
              <p:nvPr/>
            </p:nvSpPr>
            <p:spPr>
              <a:xfrm flipH="1">
                <a:off x="-1" y="419400"/>
                <a:ext cx="231601" cy="4149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2699"/>
                      <a:pt x="21600" y="6029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6029"/>
                    </a:lnTo>
                    <a:cubicBezTo>
                      <a:pt x="0" y="2699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69" name="Google Shape;225;p11"/>
              <p:cNvSpPr/>
              <p:nvPr/>
            </p:nvSpPr>
            <p:spPr>
              <a:xfrm flipH="1">
                <a:off x="-1" y="-1"/>
                <a:ext cx="231601" cy="8343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1342"/>
                      <a:pt x="21600" y="2998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2998"/>
                    </a:lnTo>
                    <a:cubicBezTo>
                      <a:pt x="0" y="1342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70" name="Google Shape;226;p11"/>
              <p:cNvSpPr/>
              <p:nvPr/>
            </p:nvSpPr>
            <p:spPr>
              <a:xfrm flipH="1">
                <a:off x="-1" y="209700"/>
                <a:ext cx="231601" cy="624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1793"/>
                      <a:pt x="21600" y="4005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4005"/>
                    </a:lnTo>
                    <a:cubicBezTo>
                      <a:pt x="0" y="1793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71" name="Google Shape;227;p11"/>
              <p:cNvSpPr/>
              <p:nvPr/>
            </p:nvSpPr>
            <p:spPr>
              <a:xfrm flipH="1">
                <a:off x="0" y="629100"/>
                <a:ext cx="231600" cy="2052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569" y="0"/>
                    </a:moveTo>
                    <a:lnTo>
                      <a:pt x="12031" y="0"/>
                    </a:lnTo>
                    <a:cubicBezTo>
                      <a:pt x="17316" y="0"/>
                      <a:pt x="21600" y="4835"/>
                      <a:pt x="21600" y="10800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10800"/>
                    </a:lnTo>
                    <a:cubicBezTo>
                      <a:pt x="0" y="4835"/>
                      <a:pt x="4284" y="0"/>
                      <a:pt x="9569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278" name="Google Shape;228;p11"/>
            <p:cNvGrpSpPr/>
            <p:nvPr/>
          </p:nvGrpSpPr>
          <p:grpSpPr>
            <a:xfrm>
              <a:off x="6312953" y="-1"/>
              <a:ext cx="231601" cy="1044302"/>
              <a:chOff x="0" y="0"/>
              <a:chExt cx="231600" cy="1044300"/>
            </a:xfrm>
          </p:grpSpPr>
          <p:sp>
            <p:nvSpPr>
              <p:cNvPr id="273" name="Google Shape;229;p11"/>
              <p:cNvSpPr/>
              <p:nvPr/>
            </p:nvSpPr>
            <p:spPr>
              <a:xfrm flipH="1">
                <a:off x="-1" y="629399"/>
                <a:ext cx="231601" cy="4149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2699"/>
                      <a:pt x="21600" y="6029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6029"/>
                    </a:lnTo>
                    <a:cubicBezTo>
                      <a:pt x="0" y="2699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74" name="Google Shape;230;p11"/>
              <p:cNvSpPr/>
              <p:nvPr/>
            </p:nvSpPr>
            <p:spPr>
              <a:xfrm flipH="1">
                <a:off x="-1" y="209999"/>
                <a:ext cx="231601" cy="8343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1342"/>
                      <a:pt x="21600" y="2998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2998"/>
                    </a:lnTo>
                    <a:cubicBezTo>
                      <a:pt x="0" y="1342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75" name="Google Shape;231;p11"/>
              <p:cNvSpPr/>
              <p:nvPr/>
            </p:nvSpPr>
            <p:spPr>
              <a:xfrm flipH="1">
                <a:off x="-1" y="419700"/>
                <a:ext cx="231601" cy="624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1793"/>
                      <a:pt x="21600" y="4005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4005"/>
                    </a:lnTo>
                    <a:cubicBezTo>
                      <a:pt x="0" y="1793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76" name="Google Shape;232;p11"/>
              <p:cNvSpPr/>
              <p:nvPr/>
            </p:nvSpPr>
            <p:spPr>
              <a:xfrm flipH="1">
                <a:off x="-1" y="-1"/>
                <a:ext cx="231601" cy="10443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1072"/>
                      <a:pt x="21600" y="2395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2395"/>
                    </a:lnTo>
                    <a:cubicBezTo>
                      <a:pt x="0" y="1072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77" name="Google Shape;233;p11"/>
              <p:cNvSpPr/>
              <p:nvPr/>
            </p:nvSpPr>
            <p:spPr>
              <a:xfrm flipH="1">
                <a:off x="0" y="839100"/>
                <a:ext cx="231600" cy="2052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569" y="0"/>
                    </a:moveTo>
                    <a:lnTo>
                      <a:pt x="12031" y="0"/>
                    </a:lnTo>
                    <a:cubicBezTo>
                      <a:pt x="17316" y="0"/>
                      <a:pt x="21600" y="4835"/>
                      <a:pt x="21600" y="10800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10800"/>
                    </a:lnTo>
                    <a:cubicBezTo>
                      <a:pt x="0" y="4835"/>
                      <a:pt x="4284" y="0"/>
                      <a:pt x="9569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283" name="Google Shape;234;p11"/>
            <p:cNvGrpSpPr/>
            <p:nvPr/>
          </p:nvGrpSpPr>
          <p:grpSpPr>
            <a:xfrm>
              <a:off x="6684308" y="209999"/>
              <a:ext cx="231601" cy="834302"/>
              <a:chOff x="0" y="0"/>
              <a:chExt cx="231600" cy="834300"/>
            </a:xfrm>
          </p:grpSpPr>
          <p:sp>
            <p:nvSpPr>
              <p:cNvPr id="279" name="Google Shape;235;p11"/>
              <p:cNvSpPr/>
              <p:nvPr/>
            </p:nvSpPr>
            <p:spPr>
              <a:xfrm flipH="1">
                <a:off x="-1" y="419400"/>
                <a:ext cx="231601" cy="4149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2699"/>
                      <a:pt x="21600" y="6029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6029"/>
                    </a:lnTo>
                    <a:cubicBezTo>
                      <a:pt x="0" y="2699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80" name="Google Shape;236;p11"/>
              <p:cNvSpPr/>
              <p:nvPr/>
            </p:nvSpPr>
            <p:spPr>
              <a:xfrm flipH="1">
                <a:off x="-1" y="-1"/>
                <a:ext cx="231601" cy="8343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1342"/>
                      <a:pt x="21600" y="2998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2998"/>
                    </a:lnTo>
                    <a:cubicBezTo>
                      <a:pt x="0" y="1342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81" name="Google Shape;237;p11"/>
              <p:cNvSpPr/>
              <p:nvPr/>
            </p:nvSpPr>
            <p:spPr>
              <a:xfrm flipH="1">
                <a:off x="-1" y="209700"/>
                <a:ext cx="231601" cy="624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1793"/>
                      <a:pt x="21600" y="4005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4005"/>
                    </a:lnTo>
                    <a:cubicBezTo>
                      <a:pt x="0" y="1793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82" name="Google Shape;238;p11"/>
              <p:cNvSpPr/>
              <p:nvPr/>
            </p:nvSpPr>
            <p:spPr>
              <a:xfrm flipH="1">
                <a:off x="0" y="629100"/>
                <a:ext cx="231600" cy="2052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569" y="0"/>
                    </a:moveTo>
                    <a:lnTo>
                      <a:pt x="12031" y="0"/>
                    </a:lnTo>
                    <a:cubicBezTo>
                      <a:pt x="17316" y="0"/>
                      <a:pt x="21600" y="4835"/>
                      <a:pt x="21600" y="10800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10800"/>
                    </a:lnTo>
                    <a:cubicBezTo>
                      <a:pt x="0" y="4835"/>
                      <a:pt x="4284" y="0"/>
                      <a:pt x="9569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287" name="Google Shape;239;p11"/>
            <p:cNvGrpSpPr/>
            <p:nvPr/>
          </p:nvGrpSpPr>
          <p:grpSpPr>
            <a:xfrm>
              <a:off x="7055662" y="419700"/>
              <a:ext cx="231601" cy="624601"/>
              <a:chOff x="0" y="0"/>
              <a:chExt cx="231600" cy="624600"/>
            </a:xfrm>
          </p:grpSpPr>
          <p:sp>
            <p:nvSpPr>
              <p:cNvPr id="284" name="Google Shape;240;p11"/>
              <p:cNvSpPr/>
              <p:nvPr/>
            </p:nvSpPr>
            <p:spPr>
              <a:xfrm flipH="1">
                <a:off x="-1" y="209699"/>
                <a:ext cx="231601" cy="4149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2699"/>
                      <a:pt x="21600" y="6029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6029"/>
                    </a:lnTo>
                    <a:cubicBezTo>
                      <a:pt x="0" y="2699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85" name="Google Shape;241;p11"/>
              <p:cNvSpPr/>
              <p:nvPr/>
            </p:nvSpPr>
            <p:spPr>
              <a:xfrm flipH="1">
                <a:off x="-1" y="-1"/>
                <a:ext cx="231601" cy="6246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1793"/>
                      <a:pt x="21600" y="4005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4005"/>
                    </a:lnTo>
                    <a:cubicBezTo>
                      <a:pt x="0" y="1793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86" name="Google Shape;242;p11"/>
              <p:cNvSpPr/>
              <p:nvPr/>
            </p:nvSpPr>
            <p:spPr>
              <a:xfrm flipH="1">
                <a:off x="0" y="419400"/>
                <a:ext cx="231600" cy="2052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569" y="0"/>
                    </a:moveTo>
                    <a:lnTo>
                      <a:pt x="12031" y="0"/>
                    </a:lnTo>
                    <a:cubicBezTo>
                      <a:pt x="17316" y="0"/>
                      <a:pt x="21600" y="4835"/>
                      <a:pt x="21600" y="10800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10800"/>
                    </a:lnTo>
                    <a:cubicBezTo>
                      <a:pt x="0" y="4835"/>
                      <a:pt x="4284" y="0"/>
                      <a:pt x="9569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293" name="Google Shape;243;p11"/>
            <p:cNvGrpSpPr/>
            <p:nvPr/>
          </p:nvGrpSpPr>
          <p:grpSpPr>
            <a:xfrm>
              <a:off x="7798371" y="-1"/>
              <a:ext cx="231601" cy="1044302"/>
              <a:chOff x="0" y="0"/>
              <a:chExt cx="231600" cy="1044300"/>
            </a:xfrm>
          </p:grpSpPr>
          <p:sp>
            <p:nvSpPr>
              <p:cNvPr id="288" name="Google Shape;244;p11"/>
              <p:cNvSpPr/>
              <p:nvPr/>
            </p:nvSpPr>
            <p:spPr>
              <a:xfrm flipH="1">
                <a:off x="-1" y="629399"/>
                <a:ext cx="231601" cy="4149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2699"/>
                      <a:pt x="21600" y="6029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6029"/>
                    </a:lnTo>
                    <a:cubicBezTo>
                      <a:pt x="0" y="2699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89" name="Google Shape;245;p11"/>
              <p:cNvSpPr/>
              <p:nvPr/>
            </p:nvSpPr>
            <p:spPr>
              <a:xfrm flipH="1">
                <a:off x="-1" y="209999"/>
                <a:ext cx="231601" cy="8343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1342"/>
                      <a:pt x="21600" y="2998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2998"/>
                    </a:lnTo>
                    <a:cubicBezTo>
                      <a:pt x="0" y="1342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0" name="Google Shape;246;p11"/>
              <p:cNvSpPr/>
              <p:nvPr/>
            </p:nvSpPr>
            <p:spPr>
              <a:xfrm flipH="1">
                <a:off x="-1" y="419700"/>
                <a:ext cx="231601" cy="624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1793"/>
                      <a:pt x="21600" y="4005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4005"/>
                    </a:lnTo>
                    <a:cubicBezTo>
                      <a:pt x="0" y="1793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1" name="Google Shape;247;p11"/>
              <p:cNvSpPr/>
              <p:nvPr/>
            </p:nvSpPr>
            <p:spPr>
              <a:xfrm flipH="1">
                <a:off x="-1" y="-1"/>
                <a:ext cx="231601" cy="10443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1072"/>
                      <a:pt x="21600" y="2395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2395"/>
                    </a:lnTo>
                    <a:cubicBezTo>
                      <a:pt x="0" y="1072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2" name="Google Shape;248;p11"/>
              <p:cNvSpPr/>
              <p:nvPr/>
            </p:nvSpPr>
            <p:spPr>
              <a:xfrm flipH="1">
                <a:off x="0" y="839100"/>
                <a:ext cx="231600" cy="2052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569" y="0"/>
                    </a:moveTo>
                    <a:lnTo>
                      <a:pt x="12031" y="0"/>
                    </a:lnTo>
                    <a:cubicBezTo>
                      <a:pt x="17316" y="0"/>
                      <a:pt x="21600" y="4835"/>
                      <a:pt x="21600" y="10800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10800"/>
                    </a:lnTo>
                    <a:cubicBezTo>
                      <a:pt x="0" y="4835"/>
                      <a:pt x="4284" y="0"/>
                      <a:pt x="9569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298" name="Google Shape;249;p11"/>
            <p:cNvGrpSpPr/>
            <p:nvPr/>
          </p:nvGrpSpPr>
          <p:grpSpPr>
            <a:xfrm>
              <a:off x="8169726" y="209999"/>
              <a:ext cx="231601" cy="834302"/>
              <a:chOff x="0" y="0"/>
              <a:chExt cx="231600" cy="834300"/>
            </a:xfrm>
          </p:grpSpPr>
          <p:sp>
            <p:nvSpPr>
              <p:cNvPr id="294" name="Google Shape;250;p11"/>
              <p:cNvSpPr/>
              <p:nvPr/>
            </p:nvSpPr>
            <p:spPr>
              <a:xfrm flipH="1">
                <a:off x="-1" y="419400"/>
                <a:ext cx="231601" cy="4149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2699"/>
                      <a:pt x="21600" y="6029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6029"/>
                    </a:lnTo>
                    <a:cubicBezTo>
                      <a:pt x="0" y="2699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5" name="Google Shape;251;p11"/>
              <p:cNvSpPr/>
              <p:nvPr/>
            </p:nvSpPr>
            <p:spPr>
              <a:xfrm flipH="1">
                <a:off x="-1" y="-1"/>
                <a:ext cx="231601" cy="8343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1342"/>
                      <a:pt x="21600" y="2998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2998"/>
                    </a:lnTo>
                    <a:cubicBezTo>
                      <a:pt x="0" y="1342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6" name="Google Shape;252;p11"/>
              <p:cNvSpPr/>
              <p:nvPr/>
            </p:nvSpPr>
            <p:spPr>
              <a:xfrm flipH="1">
                <a:off x="-1" y="209700"/>
                <a:ext cx="231601" cy="624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1793"/>
                      <a:pt x="21600" y="4005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4005"/>
                    </a:lnTo>
                    <a:cubicBezTo>
                      <a:pt x="0" y="1793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7" name="Google Shape;253;p11"/>
              <p:cNvSpPr/>
              <p:nvPr/>
            </p:nvSpPr>
            <p:spPr>
              <a:xfrm flipH="1">
                <a:off x="0" y="629100"/>
                <a:ext cx="231600" cy="2052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569" y="0"/>
                    </a:moveTo>
                    <a:lnTo>
                      <a:pt x="12031" y="0"/>
                    </a:lnTo>
                    <a:cubicBezTo>
                      <a:pt x="17316" y="0"/>
                      <a:pt x="21600" y="4835"/>
                      <a:pt x="21600" y="10800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10800"/>
                    </a:lnTo>
                    <a:cubicBezTo>
                      <a:pt x="0" y="4835"/>
                      <a:pt x="4284" y="0"/>
                      <a:pt x="9569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303" name="Google Shape;254;p11"/>
            <p:cNvGrpSpPr/>
            <p:nvPr/>
          </p:nvGrpSpPr>
          <p:grpSpPr>
            <a:xfrm>
              <a:off x="7427017" y="209999"/>
              <a:ext cx="231601" cy="834302"/>
              <a:chOff x="0" y="0"/>
              <a:chExt cx="231600" cy="834300"/>
            </a:xfrm>
          </p:grpSpPr>
          <p:sp>
            <p:nvSpPr>
              <p:cNvPr id="299" name="Google Shape;255;p11"/>
              <p:cNvSpPr/>
              <p:nvPr/>
            </p:nvSpPr>
            <p:spPr>
              <a:xfrm flipH="1">
                <a:off x="-1" y="419400"/>
                <a:ext cx="231601" cy="4149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2699"/>
                      <a:pt x="21600" y="6029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6029"/>
                    </a:lnTo>
                    <a:cubicBezTo>
                      <a:pt x="0" y="2699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0" name="Google Shape;256;p11"/>
              <p:cNvSpPr/>
              <p:nvPr/>
            </p:nvSpPr>
            <p:spPr>
              <a:xfrm flipH="1">
                <a:off x="-1" y="-1"/>
                <a:ext cx="231601" cy="8343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1342"/>
                      <a:pt x="21600" y="2998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2998"/>
                    </a:lnTo>
                    <a:cubicBezTo>
                      <a:pt x="0" y="1342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1" name="Google Shape;257;p11"/>
              <p:cNvSpPr/>
              <p:nvPr/>
            </p:nvSpPr>
            <p:spPr>
              <a:xfrm flipH="1">
                <a:off x="-1" y="209700"/>
                <a:ext cx="231601" cy="624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1793"/>
                      <a:pt x="21600" y="4005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4005"/>
                    </a:lnTo>
                    <a:cubicBezTo>
                      <a:pt x="0" y="1793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2" name="Google Shape;258;p11"/>
              <p:cNvSpPr/>
              <p:nvPr/>
            </p:nvSpPr>
            <p:spPr>
              <a:xfrm flipH="1">
                <a:off x="0" y="629100"/>
                <a:ext cx="231600" cy="2052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569" y="0"/>
                    </a:moveTo>
                    <a:lnTo>
                      <a:pt x="12031" y="0"/>
                    </a:lnTo>
                    <a:cubicBezTo>
                      <a:pt x="17316" y="0"/>
                      <a:pt x="21600" y="4835"/>
                      <a:pt x="21600" y="10800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10800"/>
                    </a:lnTo>
                    <a:cubicBezTo>
                      <a:pt x="0" y="4835"/>
                      <a:pt x="4284" y="0"/>
                      <a:pt x="9569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307" name="Google Shape;259;p11"/>
            <p:cNvGrpSpPr/>
            <p:nvPr/>
          </p:nvGrpSpPr>
          <p:grpSpPr>
            <a:xfrm>
              <a:off x="8541080" y="419700"/>
              <a:ext cx="231601" cy="624601"/>
              <a:chOff x="0" y="0"/>
              <a:chExt cx="231600" cy="624600"/>
            </a:xfrm>
          </p:grpSpPr>
          <p:sp>
            <p:nvSpPr>
              <p:cNvPr id="304" name="Google Shape;260;p11"/>
              <p:cNvSpPr/>
              <p:nvPr/>
            </p:nvSpPr>
            <p:spPr>
              <a:xfrm flipH="1">
                <a:off x="-1" y="209699"/>
                <a:ext cx="231601" cy="4149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2699"/>
                      <a:pt x="21600" y="6029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6029"/>
                    </a:lnTo>
                    <a:cubicBezTo>
                      <a:pt x="0" y="2699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5" name="Google Shape;261;p11"/>
              <p:cNvSpPr/>
              <p:nvPr/>
            </p:nvSpPr>
            <p:spPr>
              <a:xfrm flipH="1">
                <a:off x="-1" y="-1"/>
                <a:ext cx="231601" cy="6246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1793"/>
                      <a:pt x="21600" y="4005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4005"/>
                    </a:lnTo>
                    <a:cubicBezTo>
                      <a:pt x="0" y="1793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6" name="Google Shape;262;p11"/>
              <p:cNvSpPr/>
              <p:nvPr/>
            </p:nvSpPr>
            <p:spPr>
              <a:xfrm flipH="1">
                <a:off x="0" y="419400"/>
                <a:ext cx="231600" cy="2052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569" y="0"/>
                    </a:moveTo>
                    <a:lnTo>
                      <a:pt x="12031" y="0"/>
                    </a:lnTo>
                    <a:cubicBezTo>
                      <a:pt x="17316" y="0"/>
                      <a:pt x="21600" y="4835"/>
                      <a:pt x="21600" y="10800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10800"/>
                    </a:lnTo>
                    <a:cubicBezTo>
                      <a:pt x="0" y="4835"/>
                      <a:pt x="4284" y="0"/>
                      <a:pt x="9569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312" name="Google Shape;263;p11"/>
            <p:cNvGrpSpPr/>
            <p:nvPr/>
          </p:nvGrpSpPr>
          <p:grpSpPr>
            <a:xfrm>
              <a:off x="8912435" y="209999"/>
              <a:ext cx="231601" cy="834302"/>
              <a:chOff x="0" y="0"/>
              <a:chExt cx="231600" cy="834300"/>
            </a:xfrm>
          </p:grpSpPr>
          <p:sp>
            <p:nvSpPr>
              <p:cNvPr id="308" name="Google Shape;264;p11"/>
              <p:cNvSpPr/>
              <p:nvPr/>
            </p:nvSpPr>
            <p:spPr>
              <a:xfrm flipH="1">
                <a:off x="-1" y="419400"/>
                <a:ext cx="231601" cy="4149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2699"/>
                      <a:pt x="21600" y="6029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6029"/>
                    </a:lnTo>
                    <a:cubicBezTo>
                      <a:pt x="0" y="2699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9" name="Google Shape;265;p11"/>
              <p:cNvSpPr/>
              <p:nvPr/>
            </p:nvSpPr>
            <p:spPr>
              <a:xfrm flipH="1">
                <a:off x="-1" y="-1"/>
                <a:ext cx="231601" cy="8343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1342"/>
                      <a:pt x="21600" y="2998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2998"/>
                    </a:lnTo>
                    <a:cubicBezTo>
                      <a:pt x="0" y="1342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10" name="Google Shape;266;p11"/>
              <p:cNvSpPr/>
              <p:nvPr/>
            </p:nvSpPr>
            <p:spPr>
              <a:xfrm flipH="1">
                <a:off x="-1" y="209700"/>
                <a:ext cx="231601" cy="624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1793"/>
                      <a:pt x="21600" y="4005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4005"/>
                    </a:lnTo>
                    <a:cubicBezTo>
                      <a:pt x="0" y="1793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11" name="Google Shape;267;p11"/>
              <p:cNvSpPr/>
              <p:nvPr/>
            </p:nvSpPr>
            <p:spPr>
              <a:xfrm flipH="1">
                <a:off x="0" y="629100"/>
                <a:ext cx="231600" cy="2052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569" y="0"/>
                    </a:moveTo>
                    <a:lnTo>
                      <a:pt x="12031" y="0"/>
                    </a:lnTo>
                    <a:cubicBezTo>
                      <a:pt x="17316" y="0"/>
                      <a:pt x="21600" y="4835"/>
                      <a:pt x="21600" y="10800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10800"/>
                    </a:lnTo>
                    <a:cubicBezTo>
                      <a:pt x="0" y="4835"/>
                      <a:pt x="4284" y="0"/>
                      <a:pt x="9569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314" name="xx%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1" cy="1863301"/>
          </a:xfrm>
          <a:prstGeom prst="rect">
            <a:avLst/>
          </a:prstGeom>
        </p:spPr>
        <p:txBody>
          <a:bodyPr anchor="ctr"/>
          <a:lstStyle>
            <a:lvl1pPr algn="ctr">
              <a:defRPr sz="8000">
                <a:solidFill>
                  <a:srgbClr val="FFFFFF"/>
                </a:solidFill>
              </a:defRPr>
            </a:lvl1pPr>
          </a:lstStyle>
          <a:p>
            <a:r>
              <a:t>xx%</a:t>
            </a:r>
          </a:p>
        </p:txBody>
      </p:sp>
      <p:sp>
        <p:nvSpPr>
          <p:cNvPr id="3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88625" y="2712299"/>
            <a:ext cx="6366901" cy="1111201"/>
          </a:xfrm>
          <a:prstGeom prst="rect">
            <a:avLst/>
          </a:prstGeom>
        </p:spPr>
        <p:txBody>
          <a:bodyPr/>
          <a:lstStyle>
            <a:lvl1pPr algn="ctr"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algn="ctr"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algn="ctr"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algn="ctr"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algn="ctr"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HEADER">
    <p:bg>
      <p:bgPr>
        <a:solidFill>
          <a:srgbClr val="C079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50;p3"/>
          <p:cNvGrpSpPr/>
          <p:nvPr/>
        </p:nvGrpSpPr>
        <p:grpSpPr>
          <a:xfrm>
            <a:off x="146768" y="3405"/>
            <a:ext cx="1233216" cy="1384537"/>
            <a:chOff x="0" y="0"/>
            <a:chExt cx="1233214" cy="1384535"/>
          </a:xfrm>
        </p:grpSpPr>
        <p:grpSp>
          <p:nvGrpSpPr>
            <p:cNvPr id="58" name="Google Shape;51;p3"/>
            <p:cNvGrpSpPr/>
            <p:nvPr/>
          </p:nvGrpSpPr>
          <p:grpSpPr>
            <a:xfrm>
              <a:off x="916413" y="-1"/>
              <a:ext cx="316802" cy="688515"/>
              <a:chOff x="0" y="0"/>
              <a:chExt cx="316800" cy="688513"/>
            </a:xfrm>
          </p:grpSpPr>
          <p:sp>
            <p:nvSpPr>
              <p:cNvPr id="56" name="Google Shape;52;p3"/>
              <p:cNvSpPr/>
              <p:nvPr/>
            </p:nvSpPr>
            <p:spPr>
              <a:xfrm rot="10800000">
                <a:off x="-1" y="13"/>
                <a:ext cx="316801" cy="688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2225"/>
                      <a:pt x="21600" y="4969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4969"/>
                    </a:lnTo>
                    <a:cubicBezTo>
                      <a:pt x="0" y="2225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7" name="Google Shape;53;p3"/>
              <p:cNvSpPr/>
              <p:nvPr/>
            </p:nvSpPr>
            <p:spPr>
              <a:xfrm rot="10800000">
                <a:off x="-1" y="-1"/>
                <a:ext cx="316801" cy="34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4499"/>
                      <a:pt x="21600" y="10048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10048"/>
                    </a:lnTo>
                    <a:cubicBezTo>
                      <a:pt x="0" y="4499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62" name="Google Shape;54;p3"/>
            <p:cNvGrpSpPr/>
            <p:nvPr/>
          </p:nvGrpSpPr>
          <p:grpSpPr>
            <a:xfrm>
              <a:off x="458206" y="-1"/>
              <a:ext cx="316802" cy="1036525"/>
              <a:chOff x="0" y="0"/>
              <a:chExt cx="316800" cy="1036524"/>
            </a:xfrm>
          </p:grpSpPr>
          <p:sp>
            <p:nvSpPr>
              <p:cNvPr id="59" name="Google Shape;55;p3"/>
              <p:cNvSpPr/>
              <p:nvPr/>
            </p:nvSpPr>
            <p:spPr>
              <a:xfrm rot="10800000">
                <a:off x="-1" y="13"/>
                <a:ext cx="316801" cy="688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2225"/>
                      <a:pt x="21600" y="4969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4969"/>
                    </a:lnTo>
                    <a:cubicBezTo>
                      <a:pt x="0" y="2225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0" name="Google Shape;56;p3"/>
              <p:cNvSpPr/>
              <p:nvPr/>
            </p:nvSpPr>
            <p:spPr>
              <a:xfrm rot="10800000">
                <a:off x="-1" y="24"/>
                <a:ext cx="316801" cy="1036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1478"/>
                      <a:pt x="21600" y="3301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3301"/>
                    </a:lnTo>
                    <a:cubicBezTo>
                      <a:pt x="0" y="1478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1" name="Google Shape;57;p3"/>
              <p:cNvSpPr/>
              <p:nvPr/>
            </p:nvSpPr>
            <p:spPr>
              <a:xfrm rot="10800000">
                <a:off x="-1" y="0"/>
                <a:ext cx="316801" cy="34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4499"/>
                      <a:pt x="21600" y="10048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10048"/>
                    </a:lnTo>
                    <a:cubicBezTo>
                      <a:pt x="0" y="4499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67" name="Google Shape;58;p3"/>
            <p:cNvGrpSpPr/>
            <p:nvPr/>
          </p:nvGrpSpPr>
          <p:grpSpPr>
            <a:xfrm>
              <a:off x="-1" y="-1"/>
              <a:ext cx="316802" cy="1384537"/>
              <a:chOff x="0" y="0"/>
              <a:chExt cx="316800" cy="1384535"/>
            </a:xfrm>
          </p:grpSpPr>
          <p:sp>
            <p:nvSpPr>
              <p:cNvPr id="63" name="Google Shape;59;p3"/>
              <p:cNvSpPr/>
              <p:nvPr/>
            </p:nvSpPr>
            <p:spPr>
              <a:xfrm rot="10800000">
                <a:off x="-1" y="13"/>
                <a:ext cx="316801" cy="688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2225"/>
                      <a:pt x="21600" y="4969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4969"/>
                    </a:lnTo>
                    <a:cubicBezTo>
                      <a:pt x="0" y="2225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4" name="Google Shape;60;p3"/>
              <p:cNvSpPr/>
              <p:nvPr/>
            </p:nvSpPr>
            <p:spPr>
              <a:xfrm rot="10800000">
                <a:off x="-1" y="34"/>
                <a:ext cx="316801" cy="1384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1106"/>
                      <a:pt x="21600" y="2471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2471"/>
                    </a:lnTo>
                    <a:cubicBezTo>
                      <a:pt x="0" y="1106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5" name="Google Shape;61;p3"/>
              <p:cNvSpPr/>
              <p:nvPr/>
            </p:nvSpPr>
            <p:spPr>
              <a:xfrm rot="10800000">
                <a:off x="-1" y="24"/>
                <a:ext cx="316801" cy="1036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1478"/>
                      <a:pt x="21600" y="3301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3301"/>
                    </a:lnTo>
                    <a:cubicBezTo>
                      <a:pt x="0" y="1478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6" name="Google Shape;62;p3"/>
              <p:cNvSpPr/>
              <p:nvPr/>
            </p:nvSpPr>
            <p:spPr>
              <a:xfrm rot="10800000">
                <a:off x="-1" y="0"/>
                <a:ext cx="316801" cy="34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4499"/>
                      <a:pt x="21600" y="10048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10048"/>
                    </a:lnTo>
                    <a:cubicBezTo>
                      <a:pt x="0" y="4499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87" name="Google Shape;63;p3"/>
          <p:cNvGrpSpPr/>
          <p:nvPr/>
        </p:nvGrpSpPr>
        <p:grpSpPr>
          <a:xfrm>
            <a:off x="6775084" y="2904008"/>
            <a:ext cx="2186148" cy="2239501"/>
            <a:chOff x="0" y="0"/>
            <a:chExt cx="2186147" cy="2239499"/>
          </a:xfrm>
        </p:grpSpPr>
        <p:grpSp>
          <p:nvGrpSpPr>
            <p:cNvPr id="71" name="Google Shape;64;p3"/>
            <p:cNvGrpSpPr/>
            <p:nvPr/>
          </p:nvGrpSpPr>
          <p:grpSpPr>
            <a:xfrm>
              <a:off x="-1" y="1349699"/>
              <a:ext cx="409501" cy="889801"/>
              <a:chOff x="0" y="0"/>
              <a:chExt cx="409500" cy="889800"/>
            </a:xfrm>
          </p:grpSpPr>
          <p:sp>
            <p:nvSpPr>
              <p:cNvPr id="69" name="Google Shape;65;p3"/>
              <p:cNvSpPr/>
              <p:nvPr/>
            </p:nvSpPr>
            <p:spPr>
              <a:xfrm>
                <a:off x="-1" y="-1"/>
                <a:ext cx="409502" cy="8898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2225"/>
                      <a:pt x="21600" y="4970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4970"/>
                    </a:lnTo>
                    <a:cubicBezTo>
                      <a:pt x="0" y="2225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0" name="Google Shape;66;p3"/>
              <p:cNvSpPr/>
              <p:nvPr/>
            </p:nvSpPr>
            <p:spPr>
              <a:xfrm>
                <a:off x="-1" y="449700"/>
                <a:ext cx="409502" cy="4401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4499"/>
                      <a:pt x="21600" y="10049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10049"/>
                    </a:lnTo>
                    <a:cubicBezTo>
                      <a:pt x="0" y="4499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75" name="Google Shape;67;p3"/>
            <p:cNvGrpSpPr/>
            <p:nvPr/>
          </p:nvGrpSpPr>
          <p:grpSpPr>
            <a:xfrm>
              <a:off x="592214" y="899999"/>
              <a:ext cx="409501" cy="1339501"/>
              <a:chOff x="0" y="0"/>
              <a:chExt cx="409500" cy="1339500"/>
            </a:xfrm>
          </p:grpSpPr>
          <p:sp>
            <p:nvSpPr>
              <p:cNvPr id="72" name="Google Shape;68;p3"/>
              <p:cNvSpPr/>
              <p:nvPr/>
            </p:nvSpPr>
            <p:spPr>
              <a:xfrm>
                <a:off x="-1" y="449699"/>
                <a:ext cx="409502" cy="8898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2225"/>
                      <a:pt x="21600" y="4970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4970"/>
                    </a:lnTo>
                    <a:cubicBezTo>
                      <a:pt x="0" y="2225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3" name="Google Shape;69;p3"/>
              <p:cNvSpPr/>
              <p:nvPr/>
            </p:nvSpPr>
            <p:spPr>
              <a:xfrm>
                <a:off x="-1" y="-1"/>
                <a:ext cx="409502" cy="1339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1478"/>
                      <a:pt x="21600" y="3302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3302"/>
                    </a:lnTo>
                    <a:cubicBezTo>
                      <a:pt x="0" y="1478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4" name="Google Shape;70;p3"/>
              <p:cNvSpPr/>
              <p:nvPr/>
            </p:nvSpPr>
            <p:spPr>
              <a:xfrm>
                <a:off x="-1" y="899399"/>
                <a:ext cx="409502" cy="4401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4499"/>
                      <a:pt x="21600" y="10049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10049"/>
                    </a:lnTo>
                    <a:cubicBezTo>
                      <a:pt x="0" y="4499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80" name="Google Shape;71;p3"/>
            <p:cNvGrpSpPr/>
            <p:nvPr/>
          </p:nvGrpSpPr>
          <p:grpSpPr>
            <a:xfrm>
              <a:off x="1184431" y="449999"/>
              <a:ext cx="409501" cy="1789501"/>
              <a:chOff x="0" y="0"/>
              <a:chExt cx="409500" cy="1789500"/>
            </a:xfrm>
          </p:grpSpPr>
          <p:sp>
            <p:nvSpPr>
              <p:cNvPr id="76" name="Google Shape;72;p3"/>
              <p:cNvSpPr/>
              <p:nvPr/>
            </p:nvSpPr>
            <p:spPr>
              <a:xfrm>
                <a:off x="-1" y="899699"/>
                <a:ext cx="409502" cy="889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2225"/>
                      <a:pt x="21600" y="4970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4970"/>
                    </a:lnTo>
                    <a:cubicBezTo>
                      <a:pt x="0" y="2225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7" name="Google Shape;73;p3"/>
              <p:cNvSpPr/>
              <p:nvPr/>
            </p:nvSpPr>
            <p:spPr>
              <a:xfrm>
                <a:off x="-1" y="-1"/>
                <a:ext cx="409502" cy="1789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1106"/>
                      <a:pt x="21600" y="2471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2471"/>
                    </a:lnTo>
                    <a:cubicBezTo>
                      <a:pt x="0" y="1106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8" name="Google Shape;74;p3"/>
              <p:cNvSpPr/>
              <p:nvPr/>
            </p:nvSpPr>
            <p:spPr>
              <a:xfrm>
                <a:off x="-1" y="450000"/>
                <a:ext cx="409502" cy="1339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1478"/>
                      <a:pt x="21600" y="3302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3302"/>
                    </a:lnTo>
                    <a:cubicBezTo>
                      <a:pt x="0" y="1478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9" name="Google Shape;75;p3"/>
              <p:cNvSpPr/>
              <p:nvPr/>
            </p:nvSpPr>
            <p:spPr>
              <a:xfrm>
                <a:off x="-1" y="1349400"/>
                <a:ext cx="409502" cy="4401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4499"/>
                      <a:pt x="21600" y="10049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10049"/>
                    </a:lnTo>
                    <a:cubicBezTo>
                      <a:pt x="0" y="4499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86" name="Google Shape;76;p3"/>
            <p:cNvGrpSpPr/>
            <p:nvPr/>
          </p:nvGrpSpPr>
          <p:grpSpPr>
            <a:xfrm>
              <a:off x="1776646" y="0"/>
              <a:ext cx="409501" cy="2239500"/>
              <a:chOff x="0" y="0"/>
              <a:chExt cx="409500" cy="2239499"/>
            </a:xfrm>
          </p:grpSpPr>
          <p:sp>
            <p:nvSpPr>
              <p:cNvPr id="81" name="Google Shape;77;p3"/>
              <p:cNvSpPr/>
              <p:nvPr/>
            </p:nvSpPr>
            <p:spPr>
              <a:xfrm>
                <a:off x="-1" y="1349700"/>
                <a:ext cx="409502" cy="8898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2225"/>
                      <a:pt x="21600" y="4970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4970"/>
                    </a:lnTo>
                    <a:cubicBezTo>
                      <a:pt x="0" y="2225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2" name="Google Shape;78;p3"/>
              <p:cNvSpPr/>
              <p:nvPr/>
            </p:nvSpPr>
            <p:spPr>
              <a:xfrm>
                <a:off x="-1" y="449999"/>
                <a:ext cx="409502" cy="1789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1106"/>
                      <a:pt x="21600" y="2471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2471"/>
                    </a:lnTo>
                    <a:cubicBezTo>
                      <a:pt x="0" y="1106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3" name="Google Shape;79;p3"/>
              <p:cNvSpPr/>
              <p:nvPr/>
            </p:nvSpPr>
            <p:spPr>
              <a:xfrm>
                <a:off x="-1" y="900000"/>
                <a:ext cx="409502" cy="1339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1478"/>
                      <a:pt x="21600" y="3302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3302"/>
                    </a:lnTo>
                    <a:cubicBezTo>
                      <a:pt x="0" y="1478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4" name="Google Shape;80;p3"/>
              <p:cNvSpPr/>
              <p:nvPr/>
            </p:nvSpPr>
            <p:spPr>
              <a:xfrm>
                <a:off x="-1" y="0"/>
                <a:ext cx="409502" cy="22395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884"/>
                      <a:pt x="21600" y="1975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1975"/>
                    </a:lnTo>
                    <a:cubicBezTo>
                      <a:pt x="0" y="884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5" name="Google Shape;81;p3"/>
              <p:cNvSpPr/>
              <p:nvPr/>
            </p:nvSpPr>
            <p:spPr>
              <a:xfrm>
                <a:off x="-1" y="1799400"/>
                <a:ext cx="409502" cy="4401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5" y="0"/>
                      <a:pt x="21600" y="4499"/>
                      <a:pt x="21600" y="10049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10049"/>
                    </a:lnTo>
                    <a:cubicBezTo>
                      <a:pt x="0" y="4499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823999" y="1613825"/>
            <a:ext cx="5857801" cy="1872901"/>
          </a:xfrm>
          <a:prstGeom prst="rect">
            <a:avLst/>
          </a:prstGeom>
        </p:spPr>
        <p:txBody>
          <a:bodyPr anchor="ctr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85;p4"/>
          <p:cNvGrpSpPr/>
          <p:nvPr/>
        </p:nvGrpSpPr>
        <p:grpSpPr>
          <a:xfrm>
            <a:off x="627005" y="799020"/>
            <a:ext cx="499657" cy="499667"/>
            <a:chOff x="0" y="0"/>
            <a:chExt cx="499655" cy="499666"/>
          </a:xfrm>
        </p:grpSpPr>
        <p:sp>
          <p:nvSpPr>
            <p:cNvPr id="96" name="Google Shape;86;p4"/>
            <p:cNvSpPr/>
            <p:nvPr/>
          </p:nvSpPr>
          <p:spPr>
            <a:xfrm rot="16200000">
              <a:off x="202214" y="0"/>
              <a:ext cx="297028" cy="297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671"/>
                    <a:pt x="9671" y="0"/>
                    <a:pt x="21600" y="0"/>
                  </a:cubicBezTo>
                  <a:lnTo>
                    <a:pt x="21600" y="21555"/>
                  </a:lnTo>
                  <a:close/>
                </a:path>
              </a:pathLst>
            </a:custGeom>
            <a:solidFill>
              <a:srgbClr val="424242">
                <a:alpha val="1254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7" name="Google Shape;87;p4"/>
            <p:cNvSpPr/>
            <p:nvPr/>
          </p:nvSpPr>
          <p:spPr>
            <a:xfrm rot="16200000">
              <a:off x="0" y="10"/>
              <a:ext cx="499656" cy="499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671"/>
                    <a:pt x="9671" y="0"/>
                    <a:pt x="21600" y="0"/>
                  </a:cubicBezTo>
                  <a:lnTo>
                    <a:pt x="21600" y="21555"/>
                  </a:lnTo>
                  <a:close/>
                </a:path>
              </a:pathLst>
            </a:custGeom>
            <a:solidFill>
              <a:srgbClr val="424242">
                <a:alpha val="1254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99" name="Title Text"/>
          <p:cNvSpPr txBox="1">
            <a:spLocks noGrp="1"/>
          </p:cNvSpPr>
          <p:nvPr>
            <p:ph type="title"/>
          </p:nvPr>
        </p:nvSpPr>
        <p:spPr>
          <a:xfrm>
            <a:off x="1303799" y="598574"/>
            <a:ext cx="7030502" cy="9993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03799" y="1990050"/>
            <a:ext cx="7030502" cy="2541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92;p5"/>
          <p:cNvGrpSpPr/>
          <p:nvPr/>
        </p:nvGrpSpPr>
        <p:grpSpPr>
          <a:xfrm>
            <a:off x="627005" y="799020"/>
            <a:ext cx="499657" cy="499667"/>
            <a:chOff x="0" y="0"/>
            <a:chExt cx="499655" cy="499666"/>
          </a:xfrm>
        </p:grpSpPr>
        <p:sp>
          <p:nvSpPr>
            <p:cNvPr id="108" name="Google Shape;93;p5"/>
            <p:cNvSpPr/>
            <p:nvPr/>
          </p:nvSpPr>
          <p:spPr>
            <a:xfrm rot="16200000">
              <a:off x="202214" y="0"/>
              <a:ext cx="297028" cy="297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671"/>
                    <a:pt x="9671" y="0"/>
                    <a:pt x="21600" y="0"/>
                  </a:cubicBezTo>
                  <a:lnTo>
                    <a:pt x="21600" y="21555"/>
                  </a:lnTo>
                  <a:close/>
                </a:path>
              </a:pathLst>
            </a:custGeom>
            <a:solidFill>
              <a:srgbClr val="424242">
                <a:alpha val="1254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9" name="Google Shape;94;p5"/>
            <p:cNvSpPr/>
            <p:nvPr/>
          </p:nvSpPr>
          <p:spPr>
            <a:xfrm rot="16200000">
              <a:off x="0" y="10"/>
              <a:ext cx="499656" cy="499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671"/>
                    <a:pt x="9671" y="0"/>
                    <a:pt x="21600" y="0"/>
                  </a:cubicBezTo>
                  <a:lnTo>
                    <a:pt x="21600" y="21555"/>
                  </a:lnTo>
                  <a:close/>
                </a:path>
              </a:pathLst>
            </a:custGeom>
            <a:solidFill>
              <a:srgbClr val="424242">
                <a:alpha val="1254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11" name="Title Text"/>
          <p:cNvSpPr txBox="1">
            <a:spLocks noGrp="1"/>
          </p:cNvSpPr>
          <p:nvPr>
            <p:ph type="title"/>
          </p:nvPr>
        </p:nvSpPr>
        <p:spPr>
          <a:xfrm>
            <a:off x="1303799" y="598574"/>
            <a:ext cx="7030502" cy="9993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03799" y="1990050"/>
            <a:ext cx="3430501" cy="2541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Google Shape;97;p5"/>
          <p:cNvSpPr txBox="1">
            <a:spLocks noGrp="1"/>
          </p:cNvSpPr>
          <p:nvPr>
            <p:ph type="body" sz="quarter" idx="21"/>
          </p:nvPr>
        </p:nvSpPr>
        <p:spPr>
          <a:xfrm>
            <a:off x="4903649" y="1990049"/>
            <a:ext cx="3430501" cy="254160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00;p6"/>
          <p:cNvGrpSpPr/>
          <p:nvPr/>
        </p:nvGrpSpPr>
        <p:grpSpPr>
          <a:xfrm>
            <a:off x="627005" y="799020"/>
            <a:ext cx="499657" cy="499667"/>
            <a:chOff x="0" y="0"/>
            <a:chExt cx="499655" cy="499666"/>
          </a:xfrm>
        </p:grpSpPr>
        <p:sp>
          <p:nvSpPr>
            <p:cNvPr id="121" name="Google Shape;101;p6"/>
            <p:cNvSpPr/>
            <p:nvPr/>
          </p:nvSpPr>
          <p:spPr>
            <a:xfrm rot="16200000">
              <a:off x="202214" y="0"/>
              <a:ext cx="297028" cy="297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671"/>
                    <a:pt x="9671" y="0"/>
                    <a:pt x="21600" y="0"/>
                  </a:cubicBezTo>
                  <a:lnTo>
                    <a:pt x="21600" y="21555"/>
                  </a:lnTo>
                  <a:close/>
                </a:path>
              </a:pathLst>
            </a:custGeom>
            <a:solidFill>
              <a:srgbClr val="424242">
                <a:alpha val="1254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2" name="Google Shape;102;p6"/>
            <p:cNvSpPr/>
            <p:nvPr/>
          </p:nvSpPr>
          <p:spPr>
            <a:xfrm rot="16200000">
              <a:off x="0" y="10"/>
              <a:ext cx="499656" cy="499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671"/>
                    <a:pt x="9671" y="0"/>
                    <a:pt x="21600" y="0"/>
                  </a:cubicBezTo>
                  <a:lnTo>
                    <a:pt x="21600" y="21555"/>
                  </a:lnTo>
                  <a:close/>
                </a:path>
              </a:pathLst>
            </a:custGeom>
            <a:solidFill>
              <a:srgbClr val="424242">
                <a:alpha val="1254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24" name="Title Text"/>
          <p:cNvSpPr txBox="1">
            <a:spLocks noGrp="1"/>
          </p:cNvSpPr>
          <p:nvPr>
            <p:ph type="title"/>
          </p:nvPr>
        </p:nvSpPr>
        <p:spPr>
          <a:xfrm>
            <a:off x="1303799" y="598574"/>
            <a:ext cx="7030502" cy="9993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06;p7"/>
          <p:cNvGrpSpPr/>
          <p:nvPr/>
        </p:nvGrpSpPr>
        <p:grpSpPr>
          <a:xfrm>
            <a:off x="627005" y="799020"/>
            <a:ext cx="499657" cy="499667"/>
            <a:chOff x="0" y="0"/>
            <a:chExt cx="499655" cy="499666"/>
          </a:xfrm>
        </p:grpSpPr>
        <p:sp>
          <p:nvSpPr>
            <p:cNvPr id="132" name="Google Shape;107;p7"/>
            <p:cNvSpPr/>
            <p:nvPr/>
          </p:nvSpPr>
          <p:spPr>
            <a:xfrm rot="16200000">
              <a:off x="202214" y="0"/>
              <a:ext cx="297028" cy="297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671"/>
                    <a:pt x="9671" y="0"/>
                    <a:pt x="21600" y="0"/>
                  </a:cubicBezTo>
                  <a:lnTo>
                    <a:pt x="21600" y="21555"/>
                  </a:lnTo>
                  <a:close/>
                </a:path>
              </a:pathLst>
            </a:custGeom>
            <a:solidFill>
              <a:srgbClr val="424242">
                <a:alpha val="1254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3" name="Google Shape;108;p7"/>
            <p:cNvSpPr/>
            <p:nvPr/>
          </p:nvSpPr>
          <p:spPr>
            <a:xfrm rot="16200000">
              <a:off x="0" y="10"/>
              <a:ext cx="499656" cy="499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671"/>
                    <a:pt x="9671" y="0"/>
                    <a:pt x="21600" y="0"/>
                  </a:cubicBezTo>
                  <a:lnTo>
                    <a:pt x="21600" y="21555"/>
                  </a:lnTo>
                  <a:close/>
                </a:path>
              </a:pathLst>
            </a:custGeom>
            <a:solidFill>
              <a:srgbClr val="424242">
                <a:alpha val="1254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1303799" y="598574"/>
            <a:ext cx="3312002" cy="159000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03799" y="2309674"/>
            <a:ext cx="3312002" cy="22218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_POINT">
    <p:bg>
      <p:bgPr>
        <a:solidFill>
          <a:srgbClr val="C079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13;p8"/>
          <p:cNvGrpSpPr/>
          <p:nvPr/>
        </p:nvGrpSpPr>
        <p:grpSpPr>
          <a:xfrm>
            <a:off x="6866713" y="1254"/>
            <a:ext cx="2267381" cy="2601744"/>
            <a:chOff x="0" y="-51"/>
            <a:chExt cx="2267379" cy="2601742"/>
          </a:xfrm>
        </p:grpSpPr>
        <p:grpSp>
          <p:nvGrpSpPr>
            <p:cNvPr id="147" name="Google Shape;114;p8"/>
            <p:cNvGrpSpPr/>
            <p:nvPr/>
          </p:nvGrpSpPr>
          <p:grpSpPr>
            <a:xfrm>
              <a:off x="277020" y="-52"/>
              <a:ext cx="1990360" cy="1990305"/>
              <a:chOff x="0" y="0"/>
              <a:chExt cx="1990358" cy="1990303"/>
            </a:xfrm>
          </p:grpSpPr>
          <p:sp>
            <p:nvSpPr>
              <p:cNvPr id="144" name="Google Shape;115;p8"/>
              <p:cNvSpPr/>
              <p:nvPr/>
            </p:nvSpPr>
            <p:spPr>
              <a:xfrm rot="12951449">
                <a:off x="526778" y="526466"/>
                <a:ext cx="937227" cy="937227"/>
              </a:xfrm>
              <a:prstGeom prst="ellipse">
                <a:avLst/>
              </a:pr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5" name="Google Shape;116;p8"/>
              <p:cNvSpPr/>
              <p:nvPr/>
            </p:nvSpPr>
            <p:spPr>
              <a:xfrm rot="12951449">
                <a:off x="581311" y="544084"/>
                <a:ext cx="937257" cy="751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2" h="19970" extrusionOk="0">
                    <a:moveTo>
                      <a:pt x="17704" y="0"/>
                    </a:moveTo>
                    <a:lnTo>
                      <a:pt x="17704" y="0"/>
                    </a:lnTo>
                    <a:cubicBezTo>
                      <a:pt x="20980" y="5492"/>
                      <a:pt x="20118" y="13307"/>
                      <a:pt x="15778" y="17453"/>
                    </a:cubicBezTo>
                    <a:cubicBezTo>
                      <a:pt x="11439" y="21600"/>
                      <a:pt x="5264" y="20509"/>
                      <a:pt x="1988" y="15017"/>
                    </a:cubicBezTo>
                    <a:cubicBezTo>
                      <a:pt x="-216" y="11322"/>
                      <a:pt x="-620" y="6385"/>
                      <a:pt x="939" y="2198"/>
                    </a:cubicBezTo>
                    <a:lnTo>
                      <a:pt x="9846" y="7508"/>
                    </a:ln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6" name="Google Shape;117;p8"/>
              <p:cNvSpPr/>
              <p:nvPr/>
            </p:nvSpPr>
            <p:spPr>
              <a:xfrm rot="12950846">
                <a:off x="282355" y="282449"/>
                <a:ext cx="1425649" cy="1425405"/>
              </a:xfrm>
              <a:prstGeom prst="ellipse">
                <a:avLst/>
              </a:pr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151" name="Google Shape;118;p8"/>
            <p:cNvGrpSpPr/>
            <p:nvPr/>
          </p:nvGrpSpPr>
          <p:grpSpPr>
            <a:xfrm>
              <a:off x="1416610" y="1806690"/>
              <a:ext cx="795003" cy="795002"/>
              <a:chOff x="0" y="0"/>
              <a:chExt cx="795001" cy="795001"/>
            </a:xfrm>
          </p:grpSpPr>
          <p:sp>
            <p:nvSpPr>
              <p:cNvPr id="148" name="Google Shape;119;p8"/>
              <p:cNvSpPr/>
              <p:nvPr/>
            </p:nvSpPr>
            <p:spPr>
              <a:xfrm rot="2152054">
                <a:off x="112815" y="112817"/>
                <a:ext cx="569369" cy="569369"/>
              </a:xfrm>
              <a:prstGeom prst="ellipse">
                <a:avLst/>
              </a:pr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9" name="Google Shape;120;p8"/>
              <p:cNvSpPr/>
              <p:nvPr/>
            </p:nvSpPr>
            <p:spPr>
              <a:xfrm rot="2150259">
                <a:off x="201092" y="200613"/>
                <a:ext cx="393005" cy="393006"/>
              </a:xfrm>
              <a:prstGeom prst="ellipse">
                <a:avLst/>
              </a:pr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0" name="Google Shape;121;p8"/>
              <p:cNvSpPr/>
              <p:nvPr/>
            </p:nvSpPr>
            <p:spPr>
              <a:xfrm rot="2150259">
                <a:off x="186892" y="245237"/>
                <a:ext cx="196515" cy="279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85" h="21600" extrusionOk="0">
                    <a:moveTo>
                      <a:pt x="18883" y="21600"/>
                    </a:moveTo>
                    <a:cubicBezTo>
                      <a:pt x="7503" y="20869"/>
                      <a:pt x="-915" y="13504"/>
                      <a:pt x="80" y="5149"/>
                    </a:cubicBezTo>
                    <a:cubicBezTo>
                      <a:pt x="293" y="3364"/>
                      <a:pt x="934" y="1621"/>
                      <a:pt x="1974" y="0"/>
                    </a:cubicBezTo>
                    <a:lnTo>
                      <a:pt x="20685" y="6472"/>
                    </a:ln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154" name="Google Shape;122;p8"/>
            <p:cNvGrpSpPr/>
            <p:nvPr/>
          </p:nvGrpSpPr>
          <p:grpSpPr>
            <a:xfrm>
              <a:off x="-1" y="117550"/>
              <a:ext cx="548702" cy="548702"/>
              <a:chOff x="0" y="0"/>
              <a:chExt cx="548700" cy="548700"/>
            </a:xfrm>
          </p:grpSpPr>
          <p:sp>
            <p:nvSpPr>
              <p:cNvPr id="152" name="Google Shape;123;p8"/>
              <p:cNvSpPr/>
              <p:nvPr/>
            </p:nvSpPr>
            <p:spPr>
              <a:xfrm rot="2150259">
                <a:off x="77847" y="77847"/>
                <a:ext cx="393005" cy="393005"/>
              </a:xfrm>
              <a:prstGeom prst="ellipse">
                <a:avLst/>
              </a:pr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3" name="Google Shape;124;p8"/>
              <p:cNvSpPr/>
              <p:nvPr/>
            </p:nvSpPr>
            <p:spPr>
              <a:xfrm rot="2150259">
                <a:off x="63648" y="122471"/>
                <a:ext cx="196515" cy="279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85" h="21600" extrusionOk="0">
                    <a:moveTo>
                      <a:pt x="18883" y="21600"/>
                    </a:moveTo>
                    <a:cubicBezTo>
                      <a:pt x="7503" y="20869"/>
                      <a:pt x="-915" y="13504"/>
                      <a:pt x="80" y="5149"/>
                    </a:cubicBezTo>
                    <a:cubicBezTo>
                      <a:pt x="293" y="3364"/>
                      <a:pt x="934" y="1621"/>
                      <a:pt x="1974" y="0"/>
                    </a:cubicBezTo>
                    <a:lnTo>
                      <a:pt x="20685" y="6472"/>
                    </a:lnTo>
                    <a:close/>
                  </a:path>
                </a:pathLst>
              </a:custGeom>
              <a:solidFill>
                <a:srgbClr val="FFFFFF">
                  <a:alpha val="902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56" name="Title Text"/>
          <p:cNvSpPr txBox="1">
            <a:spLocks noGrp="1"/>
          </p:cNvSpPr>
          <p:nvPr>
            <p:ph type="title"/>
          </p:nvPr>
        </p:nvSpPr>
        <p:spPr>
          <a:xfrm>
            <a:off x="823999" y="763599"/>
            <a:ext cx="5857801" cy="3573302"/>
          </a:xfrm>
          <a:prstGeom prst="rect">
            <a:avLst/>
          </a:prstGeom>
        </p:spPr>
        <p:txBody>
          <a:bodyPr anchor="ctr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28;p9"/>
          <p:cNvGrpSpPr/>
          <p:nvPr/>
        </p:nvGrpSpPr>
        <p:grpSpPr>
          <a:xfrm>
            <a:off x="627005" y="799020"/>
            <a:ext cx="499657" cy="499667"/>
            <a:chOff x="0" y="0"/>
            <a:chExt cx="499655" cy="499666"/>
          </a:xfrm>
        </p:grpSpPr>
        <p:sp>
          <p:nvSpPr>
            <p:cNvPr id="164" name="Google Shape;129;p9"/>
            <p:cNvSpPr/>
            <p:nvPr/>
          </p:nvSpPr>
          <p:spPr>
            <a:xfrm rot="16200000">
              <a:off x="202214" y="0"/>
              <a:ext cx="297028" cy="297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671"/>
                    <a:pt x="9671" y="0"/>
                    <a:pt x="21600" y="0"/>
                  </a:cubicBezTo>
                  <a:lnTo>
                    <a:pt x="21600" y="21555"/>
                  </a:lnTo>
                  <a:close/>
                </a:path>
              </a:pathLst>
            </a:custGeom>
            <a:solidFill>
              <a:srgbClr val="424242">
                <a:alpha val="1254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65" name="Google Shape;130;p9"/>
            <p:cNvSpPr/>
            <p:nvPr/>
          </p:nvSpPr>
          <p:spPr>
            <a:xfrm rot="16200000">
              <a:off x="0" y="10"/>
              <a:ext cx="499656" cy="499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671"/>
                    <a:pt x="9671" y="0"/>
                    <a:pt x="21600" y="0"/>
                  </a:cubicBezTo>
                  <a:lnTo>
                    <a:pt x="21600" y="21555"/>
                  </a:lnTo>
                  <a:close/>
                </a:path>
              </a:pathLst>
            </a:custGeom>
            <a:solidFill>
              <a:srgbClr val="424242">
                <a:alpha val="1254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67" name="Title Text"/>
          <p:cNvSpPr txBox="1">
            <a:spLocks noGrp="1"/>
          </p:cNvSpPr>
          <p:nvPr>
            <p:ph type="title"/>
          </p:nvPr>
        </p:nvSpPr>
        <p:spPr>
          <a:xfrm>
            <a:off x="1303799" y="598574"/>
            <a:ext cx="3430501" cy="1990202"/>
          </a:xfrm>
          <a:prstGeom prst="rect">
            <a:avLst/>
          </a:prstGeom>
          <a:ln w="9525">
            <a:solidFill>
              <a:srgbClr val="FFFFFF"/>
            </a:solidFill>
            <a:round/>
          </a:ln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03799" y="2743202"/>
            <a:ext cx="3430501" cy="726001"/>
          </a:xfrm>
          <a:prstGeom prst="rect">
            <a:avLst/>
          </a:prstGeom>
          <a:ln w="9525">
            <a:solidFill>
              <a:srgbClr val="FFFFFF"/>
            </a:solidFill>
            <a:round/>
          </a:ln>
        </p:spPr>
        <p:txBody>
          <a:bodyPr/>
          <a:lstStyle>
            <a:lvl1pPr marL="311150" indent="-165100">
              <a:lnSpc>
                <a:spcPct val="100000"/>
              </a:lnSpc>
              <a:buClrTx/>
              <a:buSzTx/>
              <a:buFontTx/>
              <a:buNone/>
              <a:defRPr sz="1600"/>
            </a:lvl1pPr>
            <a:lvl2pPr marL="311150" indent="304800">
              <a:lnSpc>
                <a:spcPct val="100000"/>
              </a:lnSpc>
              <a:buClrTx/>
              <a:buSzTx/>
              <a:buFontTx/>
              <a:buNone/>
              <a:defRPr sz="1600"/>
            </a:lvl2pPr>
            <a:lvl3pPr marL="311150" indent="762000">
              <a:lnSpc>
                <a:spcPct val="100000"/>
              </a:lnSpc>
              <a:buClrTx/>
              <a:buSzTx/>
              <a:buFontTx/>
              <a:buNone/>
              <a:defRPr sz="1600"/>
            </a:lvl3pPr>
            <a:lvl4pPr marL="311150" indent="1219200">
              <a:lnSpc>
                <a:spcPct val="100000"/>
              </a:lnSpc>
              <a:buClrTx/>
              <a:buSzTx/>
              <a:buFontTx/>
              <a:buNone/>
              <a:defRPr sz="1600"/>
            </a:lvl4pPr>
            <a:lvl5pPr marL="311150" indent="1676400">
              <a:lnSpc>
                <a:spcPct val="100000"/>
              </a:lnSpc>
              <a:buClrTx/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9" name="Google Shape;133;p9"/>
          <p:cNvSpPr txBox="1">
            <a:spLocks noGrp="1"/>
          </p:cNvSpPr>
          <p:nvPr>
            <p:ph type="body" sz="half" idx="21"/>
          </p:nvPr>
        </p:nvSpPr>
        <p:spPr>
          <a:xfrm>
            <a:off x="4903699" y="660999"/>
            <a:ext cx="3430501" cy="3870602"/>
          </a:xfrm>
          <a:prstGeom prst="rect">
            <a:avLst/>
          </a:prstGeom>
          <a:ln w="9525">
            <a:solidFill>
              <a:srgbClr val="FFFFFF"/>
            </a:solidFill>
            <a:round/>
          </a:ln>
        </p:spPr>
        <p:txBody>
          <a:bodyPr/>
          <a:lstStyle/>
          <a:p>
            <a:endParaRPr/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36;p10"/>
          <p:cNvGrpSpPr/>
          <p:nvPr/>
        </p:nvGrpSpPr>
        <p:grpSpPr>
          <a:xfrm>
            <a:off x="714231" y="4259805"/>
            <a:ext cx="412697" cy="412706"/>
            <a:chOff x="0" y="0"/>
            <a:chExt cx="412695" cy="412705"/>
          </a:xfrm>
        </p:grpSpPr>
        <p:sp>
          <p:nvSpPr>
            <p:cNvPr id="177" name="Google Shape;137;p10"/>
            <p:cNvSpPr/>
            <p:nvPr/>
          </p:nvSpPr>
          <p:spPr>
            <a:xfrm rot="16200000">
              <a:off x="167021" y="0"/>
              <a:ext cx="245334" cy="245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671"/>
                    <a:pt x="9671" y="0"/>
                    <a:pt x="21600" y="0"/>
                  </a:cubicBezTo>
                  <a:lnTo>
                    <a:pt x="21600" y="21555"/>
                  </a:lnTo>
                  <a:close/>
                </a:path>
              </a:pathLst>
            </a:custGeom>
            <a:solidFill>
              <a:srgbClr val="424242">
                <a:alpha val="1254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78" name="Google Shape;138;p10"/>
            <p:cNvSpPr/>
            <p:nvPr/>
          </p:nvSpPr>
          <p:spPr>
            <a:xfrm rot="16200000">
              <a:off x="0" y="9"/>
              <a:ext cx="412696" cy="412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671"/>
                    <a:pt x="9671" y="0"/>
                    <a:pt x="21600" y="0"/>
                  </a:cubicBezTo>
                  <a:lnTo>
                    <a:pt x="21600" y="21555"/>
                  </a:lnTo>
                  <a:close/>
                </a:path>
              </a:pathLst>
            </a:custGeom>
            <a:solidFill>
              <a:srgbClr val="424242">
                <a:alpha val="1254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8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03799" y="4138974"/>
            <a:ext cx="5843101" cy="534901"/>
          </a:xfrm>
          <a:prstGeom prst="rect">
            <a:avLst/>
          </a:prstGeom>
        </p:spPr>
        <p:txBody>
          <a:bodyPr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77059" y="4772500"/>
            <a:ext cx="322688" cy="3225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normAutofit/>
          </a:bodyPr>
          <a:lstStyle>
            <a:lvl1pPr algn="r">
              <a:defRPr sz="9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424242"/>
          </a:solidFill>
          <a:uFillTx/>
          <a:latin typeface="Maven Pro"/>
          <a:ea typeface="Maven Pro"/>
          <a:cs typeface="Maven Pro"/>
          <a:sym typeface="Maven Pro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424242"/>
          </a:solidFill>
          <a:uFillTx/>
          <a:latin typeface="Maven Pro"/>
          <a:ea typeface="Maven Pro"/>
          <a:cs typeface="Maven Pro"/>
          <a:sym typeface="Maven Pro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424242"/>
          </a:solidFill>
          <a:uFillTx/>
          <a:latin typeface="Maven Pro"/>
          <a:ea typeface="Maven Pro"/>
          <a:cs typeface="Maven Pro"/>
          <a:sym typeface="Maven Pro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424242"/>
          </a:solidFill>
          <a:uFillTx/>
          <a:latin typeface="Maven Pro"/>
          <a:ea typeface="Maven Pro"/>
          <a:cs typeface="Maven Pro"/>
          <a:sym typeface="Maven Pro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424242"/>
          </a:solidFill>
          <a:uFillTx/>
          <a:latin typeface="Maven Pro"/>
          <a:ea typeface="Maven Pro"/>
          <a:cs typeface="Maven Pro"/>
          <a:sym typeface="Maven Pro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424242"/>
          </a:solidFill>
          <a:uFillTx/>
          <a:latin typeface="Maven Pro"/>
          <a:ea typeface="Maven Pro"/>
          <a:cs typeface="Maven Pro"/>
          <a:sym typeface="Maven Pro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424242"/>
          </a:solidFill>
          <a:uFillTx/>
          <a:latin typeface="Maven Pro"/>
          <a:ea typeface="Maven Pro"/>
          <a:cs typeface="Maven Pro"/>
          <a:sym typeface="Maven Pro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424242"/>
          </a:solidFill>
          <a:uFillTx/>
          <a:latin typeface="Maven Pro"/>
          <a:ea typeface="Maven Pro"/>
          <a:cs typeface="Maven Pro"/>
          <a:sym typeface="Maven Pro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424242"/>
          </a:solidFill>
          <a:uFillTx/>
          <a:latin typeface="Maven Pro"/>
          <a:ea typeface="Maven Pro"/>
          <a:cs typeface="Maven Pro"/>
          <a:sym typeface="Maven Pro"/>
        </a:defRPr>
      </a:lvl9pPr>
    </p:titleStyle>
    <p:bodyStyle>
      <a:lvl1pPr marL="457200" marR="0" indent="-31115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424242"/>
        </a:buClr>
        <a:buSzPts val="1300"/>
        <a:buFont typeface="Helvetica"/>
        <a:buChar char="●"/>
        <a:tabLst/>
        <a:defRPr sz="1300" b="0" i="0" u="none" strike="noStrike" cap="none" spc="0" baseline="0">
          <a:solidFill>
            <a:srgbClr val="424242"/>
          </a:solidFill>
          <a:uFillTx/>
          <a:latin typeface="Nunito"/>
          <a:ea typeface="Nunito"/>
          <a:cs typeface="Nunito"/>
          <a:sym typeface="Nunito"/>
        </a:defRPr>
      </a:lvl1pPr>
      <a:lvl2pPr marL="9686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424242"/>
        </a:buClr>
        <a:buSzPts val="1300"/>
        <a:buFont typeface="Helvetica"/>
        <a:buChar char="○"/>
        <a:tabLst/>
        <a:defRPr sz="1300" b="0" i="0" u="none" strike="noStrike" cap="none" spc="0" baseline="0">
          <a:solidFill>
            <a:srgbClr val="424242"/>
          </a:solidFill>
          <a:uFillTx/>
          <a:latin typeface="Nunito"/>
          <a:ea typeface="Nunito"/>
          <a:cs typeface="Nunito"/>
          <a:sym typeface="Nunito"/>
        </a:defRPr>
      </a:lvl2pPr>
      <a:lvl3pPr marL="14258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424242"/>
        </a:buClr>
        <a:buSzPts val="1300"/>
        <a:buFont typeface="Helvetica"/>
        <a:buChar char="■"/>
        <a:tabLst/>
        <a:defRPr sz="1300" b="0" i="0" u="none" strike="noStrike" cap="none" spc="0" baseline="0">
          <a:solidFill>
            <a:srgbClr val="424242"/>
          </a:solidFill>
          <a:uFillTx/>
          <a:latin typeface="Nunito"/>
          <a:ea typeface="Nunito"/>
          <a:cs typeface="Nunito"/>
          <a:sym typeface="Nunito"/>
        </a:defRPr>
      </a:lvl3pPr>
      <a:lvl4pPr marL="18830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424242"/>
        </a:buClr>
        <a:buSzPts val="1300"/>
        <a:buFont typeface="Helvetica"/>
        <a:buChar char="●"/>
        <a:tabLst/>
        <a:defRPr sz="1300" b="0" i="0" u="none" strike="noStrike" cap="none" spc="0" baseline="0">
          <a:solidFill>
            <a:srgbClr val="424242"/>
          </a:solidFill>
          <a:uFillTx/>
          <a:latin typeface="Nunito"/>
          <a:ea typeface="Nunito"/>
          <a:cs typeface="Nunito"/>
          <a:sym typeface="Nunito"/>
        </a:defRPr>
      </a:lvl4pPr>
      <a:lvl5pPr marL="23402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424242"/>
        </a:buClr>
        <a:buSzPts val="1300"/>
        <a:buFont typeface="Helvetica"/>
        <a:buChar char="○"/>
        <a:tabLst/>
        <a:defRPr sz="1300" b="0" i="0" u="none" strike="noStrike" cap="none" spc="0" baseline="0">
          <a:solidFill>
            <a:srgbClr val="424242"/>
          </a:solidFill>
          <a:uFillTx/>
          <a:latin typeface="Nunito"/>
          <a:ea typeface="Nunito"/>
          <a:cs typeface="Nunito"/>
          <a:sym typeface="Nunito"/>
        </a:defRPr>
      </a:lvl5pPr>
      <a:lvl6pPr marL="27974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424242"/>
        </a:buClr>
        <a:buSzPts val="1300"/>
        <a:buFont typeface="Helvetica"/>
        <a:buChar char="■"/>
        <a:tabLst/>
        <a:defRPr sz="1300" b="0" i="0" u="none" strike="noStrike" cap="none" spc="0" baseline="0">
          <a:solidFill>
            <a:srgbClr val="424242"/>
          </a:solidFill>
          <a:uFillTx/>
          <a:latin typeface="Nunito"/>
          <a:ea typeface="Nunito"/>
          <a:cs typeface="Nunito"/>
          <a:sym typeface="Nunito"/>
        </a:defRPr>
      </a:lvl6pPr>
      <a:lvl7pPr marL="32546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424242"/>
        </a:buClr>
        <a:buSzPts val="1300"/>
        <a:buFont typeface="Helvetica"/>
        <a:buChar char="●"/>
        <a:tabLst/>
        <a:defRPr sz="1300" b="0" i="0" u="none" strike="noStrike" cap="none" spc="0" baseline="0">
          <a:solidFill>
            <a:srgbClr val="424242"/>
          </a:solidFill>
          <a:uFillTx/>
          <a:latin typeface="Nunito"/>
          <a:ea typeface="Nunito"/>
          <a:cs typeface="Nunito"/>
          <a:sym typeface="Nunito"/>
        </a:defRPr>
      </a:lvl7pPr>
      <a:lvl8pPr marL="37118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424242"/>
        </a:buClr>
        <a:buSzPts val="1300"/>
        <a:buFont typeface="Helvetica"/>
        <a:buChar char="○"/>
        <a:tabLst/>
        <a:defRPr sz="1300" b="0" i="0" u="none" strike="noStrike" cap="none" spc="0" baseline="0">
          <a:solidFill>
            <a:srgbClr val="424242"/>
          </a:solidFill>
          <a:uFillTx/>
          <a:latin typeface="Nunito"/>
          <a:ea typeface="Nunito"/>
          <a:cs typeface="Nunito"/>
          <a:sym typeface="Nunito"/>
        </a:defRPr>
      </a:lvl8pPr>
      <a:lvl9pPr marL="41690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424242"/>
        </a:buClr>
        <a:buSzPts val="1300"/>
        <a:buFont typeface="Helvetica"/>
        <a:buChar char="■"/>
        <a:tabLst/>
        <a:defRPr sz="1300" b="0" i="0" u="none" strike="noStrike" cap="none" spc="0" baseline="0">
          <a:solidFill>
            <a:srgbClr val="424242"/>
          </a:solidFill>
          <a:uFillTx/>
          <a:latin typeface="Nunito"/>
          <a:ea typeface="Nunito"/>
          <a:cs typeface="Nunito"/>
          <a:sym typeface="Nuni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Nunito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Nunito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Nunito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Nunito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Nunito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Nunito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Nunito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Nunito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Nunit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ushinpervez/Intrusion-Detection-CICIDS2017" TargetMode="External"/><Relationship Id="rId2" Type="http://schemas.openxmlformats.org/officeDocument/2006/relationships/hyperlink" Target="https://github.com/harshilpatel1799/IoT-Network-Intrusion-Detection-and-Classification-using-Explainable-XAI-Machine-Learning?tab=readme-ov-file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hyperlink" Target="https://www.unb.ca/cic/datasets/ids-2017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www.unb.ca/cic/datasets/ids-2017.html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277;p13"/>
          <p:cNvSpPr txBox="1">
            <a:spLocks noGrp="1"/>
          </p:cNvSpPr>
          <p:nvPr>
            <p:ph type="ctrTitle"/>
          </p:nvPr>
        </p:nvSpPr>
        <p:spPr>
          <a:xfrm>
            <a:off x="859349" y="896999"/>
            <a:ext cx="4245302" cy="1872902"/>
          </a:xfrm>
          <a:prstGeom prst="rect">
            <a:avLst/>
          </a:prstGeom>
        </p:spPr>
        <p:txBody>
          <a:bodyPr/>
          <a:lstStyle/>
          <a:p>
            <a:r>
              <a:rPr dirty="0"/>
              <a:t>Network Intrusion Detection System</a:t>
            </a:r>
          </a:p>
        </p:txBody>
      </p:sp>
      <p:sp>
        <p:nvSpPr>
          <p:cNvPr id="333" name="Google Shape;278;p13"/>
          <p:cNvSpPr txBox="1">
            <a:spLocks noGrp="1"/>
          </p:cNvSpPr>
          <p:nvPr>
            <p:ph type="subTitle" sz="quarter" idx="1"/>
          </p:nvPr>
        </p:nvSpPr>
        <p:spPr>
          <a:xfrm>
            <a:off x="5210600" y="3885524"/>
            <a:ext cx="3810301" cy="779701"/>
          </a:xfrm>
          <a:prstGeom prst="rect">
            <a:avLst/>
          </a:prstGeom>
        </p:spPr>
        <p:txBody>
          <a:bodyPr/>
          <a:lstStyle/>
          <a:p>
            <a:pPr marL="0" indent="0">
              <a:defRPr sz="2600" b="1"/>
            </a:pPr>
            <a:r>
              <a:t>Team-qt</a:t>
            </a:r>
            <a:r>
              <a:rPr sz="1900"/>
              <a:t>.</a:t>
            </a:r>
            <a:r>
              <a:t>py</a:t>
            </a:r>
          </a:p>
        </p:txBody>
      </p:sp>
      <p:pic>
        <p:nvPicPr>
          <p:cNvPr id="334" name="Google Shape;279;p13" descr="Google Shape;279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99" y="4401275"/>
            <a:ext cx="1373951" cy="643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49;p21"/>
          <p:cNvSpPr txBox="1">
            <a:spLocks noGrp="1"/>
          </p:cNvSpPr>
          <p:nvPr>
            <p:ph type="title"/>
          </p:nvPr>
        </p:nvSpPr>
        <p:spPr>
          <a:xfrm>
            <a:off x="1303799" y="598575"/>
            <a:ext cx="7030502" cy="999299"/>
          </a:xfrm>
          <a:prstGeom prst="rect">
            <a:avLst/>
          </a:prstGeom>
        </p:spPr>
        <p:txBody>
          <a:bodyPr/>
          <a:lstStyle/>
          <a:p>
            <a:pPr>
              <a:defRPr sz="2500"/>
            </a:pPr>
            <a:r>
              <a:rPr dirty="0"/>
              <a:t>EDA</a:t>
            </a:r>
          </a:p>
          <a:p>
            <a:pPr>
              <a:defRPr sz="2500"/>
            </a:pPr>
            <a:r>
              <a:rPr dirty="0"/>
              <a:t>Multiclass Classification</a:t>
            </a:r>
          </a:p>
        </p:txBody>
      </p:sp>
      <p:pic>
        <p:nvPicPr>
          <p:cNvPr id="383" name="Google Shape;350;p21" descr="Google Shape;350;p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2012"/>
            <a:ext cx="3570626" cy="2479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Google Shape;351;p21" descr="Google Shape;351;p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324" y="1922024"/>
            <a:ext cx="2756050" cy="255451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5" name="Google Shape;352;p21" descr="Google Shape;352;p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074" y="2507425"/>
            <a:ext cx="2721476" cy="138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6" name="Google Shape;353;p21" descr="Google Shape;353;p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99" y="4401275"/>
            <a:ext cx="1373951" cy="643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FEB79-1541-E282-98F5-B43B56F69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49;p21">
            <a:extLst>
              <a:ext uri="{FF2B5EF4-FFF2-40B4-BE49-F238E27FC236}">
                <a16:creationId xmlns:a16="http://schemas.microsoft.com/office/drawing/2014/main" id="{D9184326-84FE-74EA-32A8-071DED0E8B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03799" y="598575"/>
            <a:ext cx="7030502" cy="99929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 sz="2500"/>
            </a:pPr>
            <a:r>
              <a:rPr dirty="0"/>
              <a:t>EDA</a:t>
            </a:r>
          </a:p>
          <a:p>
            <a:pPr>
              <a:defRPr sz="2500"/>
            </a:pPr>
            <a:r>
              <a:rPr dirty="0"/>
              <a:t>Multiclass Classification</a:t>
            </a:r>
            <a:r>
              <a:rPr lang="en-IN" dirty="0"/>
              <a:t> with XAI using Decision Trees</a:t>
            </a:r>
            <a:endParaRPr dirty="0"/>
          </a:p>
        </p:txBody>
      </p:sp>
      <p:pic>
        <p:nvPicPr>
          <p:cNvPr id="386" name="Google Shape;353;p21" descr="Google Shape;353;p21">
            <a:extLst>
              <a:ext uri="{FF2B5EF4-FFF2-40B4-BE49-F238E27FC236}">
                <a16:creationId xmlns:a16="http://schemas.microsoft.com/office/drawing/2014/main" id="{676683FC-C734-3FBF-FC89-E2135D7FD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99" y="4401275"/>
            <a:ext cx="1373951" cy="64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D75602-98DC-C4E9-1857-E1FF97061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86" y="2468994"/>
            <a:ext cx="2973444" cy="53752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74D4292-E4CA-F5D8-B5B0-664236A64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318" y="2022733"/>
            <a:ext cx="2721476" cy="252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9238EA-2F85-73F1-C12F-F3B314F880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690" y="2427025"/>
            <a:ext cx="2690022" cy="84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9724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64;p23"/>
          <p:cNvSpPr txBox="1">
            <a:spLocks noGrp="1"/>
          </p:cNvSpPr>
          <p:nvPr>
            <p:ph type="title"/>
          </p:nvPr>
        </p:nvSpPr>
        <p:spPr>
          <a:xfrm>
            <a:off x="1303799" y="598575"/>
            <a:ext cx="7030502" cy="999299"/>
          </a:xfrm>
          <a:prstGeom prst="rect">
            <a:avLst/>
          </a:prstGeom>
        </p:spPr>
        <p:txBody>
          <a:bodyPr/>
          <a:lstStyle/>
          <a:p>
            <a:r>
              <a:t>Models Used</a:t>
            </a:r>
          </a:p>
        </p:txBody>
      </p:sp>
      <p:sp>
        <p:nvSpPr>
          <p:cNvPr id="389" name="Google Shape;365;p23"/>
          <p:cNvSpPr txBox="1">
            <a:spLocks noGrp="1"/>
          </p:cNvSpPr>
          <p:nvPr>
            <p:ph type="body" idx="1"/>
          </p:nvPr>
        </p:nvSpPr>
        <p:spPr>
          <a:xfrm>
            <a:off x="1303799" y="1307874"/>
            <a:ext cx="7030502" cy="322380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400"/>
            </a:pPr>
            <a:r>
              <a:t>To make our NIDS more robust and accurate, we have used ML as well as DL models to obtain the best possible accuracy, alongwith a comparative analysis to judge and identify the best models for our classification and detection task.</a:t>
            </a:r>
          </a:p>
          <a:p>
            <a:pPr marL="0" indent="0">
              <a:spcBef>
                <a:spcPts val="1200"/>
              </a:spcBef>
              <a:buSzTx/>
              <a:buNone/>
              <a:defRPr sz="1400"/>
            </a:pPr>
            <a:r>
              <a:t> ML models-</a:t>
            </a:r>
          </a:p>
          <a:p>
            <a:pPr indent="-317500">
              <a:spcBef>
                <a:spcPts val="1200"/>
              </a:spcBef>
              <a:buSzPts val="1400"/>
              <a:buFontTx/>
              <a:buAutoNum type="arabicPeriod"/>
              <a:defRPr sz="1400"/>
            </a:pPr>
            <a:r>
              <a:t>Logistic Regression</a:t>
            </a:r>
            <a:endParaRPr sz="1200"/>
          </a:p>
          <a:p>
            <a:pPr indent="-317500">
              <a:buSzPts val="1400"/>
              <a:buFontTx/>
              <a:buAutoNum type="arabicPeriod"/>
              <a:defRPr sz="1400"/>
            </a:pPr>
            <a:r>
              <a:t>Random Forest</a:t>
            </a:r>
          </a:p>
          <a:p>
            <a:pPr indent="-317500">
              <a:buSzPts val="1400"/>
              <a:buFontTx/>
              <a:buAutoNum type="arabicPeriod"/>
              <a:defRPr sz="1400"/>
            </a:pPr>
            <a:r>
              <a:t>K-Nearest Neighbours</a:t>
            </a:r>
          </a:p>
          <a:p>
            <a:pPr indent="-317500">
              <a:buSzPts val="1400"/>
              <a:buFontTx/>
              <a:buAutoNum type="arabicPeriod"/>
              <a:defRPr sz="1400"/>
            </a:pPr>
            <a:r>
              <a:t>Support Vector Machine</a:t>
            </a:r>
          </a:p>
          <a:p>
            <a:pPr indent="-317500">
              <a:buSzPts val="1400"/>
              <a:buFontTx/>
              <a:buAutoNum type="arabicPeriod"/>
              <a:defRPr sz="1400"/>
            </a:pPr>
            <a:r>
              <a:t>Naive Bayes</a:t>
            </a:r>
          </a:p>
          <a:p>
            <a:pPr indent="-317500">
              <a:buSzPts val="1400"/>
              <a:buFontTx/>
              <a:buAutoNum type="arabicPeriod"/>
              <a:defRPr sz="1400"/>
            </a:pPr>
            <a:r>
              <a:t>Gradient Boost</a:t>
            </a:r>
          </a:p>
        </p:txBody>
      </p:sp>
      <p:sp>
        <p:nvSpPr>
          <p:cNvPr id="390" name="Google Shape;366;p23"/>
          <p:cNvSpPr txBox="1"/>
          <p:nvPr/>
        </p:nvSpPr>
        <p:spPr>
          <a:xfrm>
            <a:off x="4876799" y="2327574"/>
            <a:ext cx="3214202" cy="1262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DL models-</a:t>
            </a:r>
          </a:p>
          <a:p>
            <a:pPr>
              <a:defRPr>
                <a:solidFill>
                  <a:srgbClr val="000000"/>
                </a:solidFill>
              </a:defRPr>
            </a:pPr>
            <a:endParaRPr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indent="-317500">
              <a:buClr>
                <a:srgbClr val="424242"/>
              </a:buClr>
              <a:buSzPts val="1400"/>
              <a:buAutoNum type="arabicPeriod"/>
              <a:defRPr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1D CNN</a:t>
            </a:r>
          </a:p>
          <a:p>
            <a:pPr marL="457200" indent="-317500">
              <a:buClr>
                <a:srgbClr val="424242"/>
              </a:buClr>
              <a:buSzPts val="1400"/>
              <a:buAutoNum type="arabicPeriod"/>
              <a:defRPr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LSTM</a:t>
            </a:r>
          </a:p>
          <a:p>
            <a:pPr marL="457200" indent="-317500">
              <a:buClr>
                <a:srgbClr val="424242"/>
              </a:buClr>
              <a:buSzPts val="1400"/>
              <a:buAutoNum type="arabicPeriod"/>
              <a:defRPr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ANN</a:t>
            </a:r>
          </a:p>
        </p:txBody>
      </p:sp>
      <p:pic>
        <p:nvPicPr>
          <p:cNvPr id="391" name="Google Shape;367;p23" descr="Google Shape;367;p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99" y="4401275"/>
            <a:ext cx="1373951" cy="643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79;p25"/>
          <p:cNvSpPr txBox="1">
            <a:spLocks noGrp="1"/>
          </p:cNvSpPr>
          <p:nvPr>
            <p:ph type="title"/>
          </p:nvPr>
        </p:nvSpPr>
        <p:spPr>
          <a:xfrm>
            <a:off x="1303799" y="598575"/>
            <a:ext cx="7030502" cy="999299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r>
              <a:t>Comparative Analysis- Binary Classification</a:t>
            </a:r>
          </a:p>
        </p:txBody>
      </p:sp>
      <p:pic>
        <p:nvPicPr>
          <p:cNvPr id="394" name="Google Shape;380;p25" descr="Google Shape;380;p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25" y="1344949"/>
            <a:ext cx="4304142" cy="3240827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Google Shape;381;p25"/>
          <p:cNvSpPr txBox="1"/>
          <p:nvPr/>
        </p:nvSpPr>
        <p:spPr>
          <a:xfrm>
            <a:off x="1883774" y="4678300"/>
            <a:ext cx="1771801" cy="386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defRPr>
            </a:lvl1pPr>
          </a:lstStyle>
          <a:p>
            <a:r>
              <a:t>ML MODELS</a:t>
            </a:r>
          </a:p>
        </p:txBody>
      </p:sp>
      <p:pic>
        <p:nvPicPr>
          <p:cNvPr id="396" name="Google Shape;382;p25" descr="Google Shape;382;p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625" y="1475249"/>
            <a:ext cx="4121377" cy="2835284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Google Shape;383;p25"/>
          <p:cNvSpPr txBox="1"/>
          <p:nvPr/>
        </p:nvSpPr>
        <p:spPr>
          <a:xfrm>
            <a:off x="6420825" y="4585775"/>
            <a:ext cx="1771801" cy="386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defRPr>
            </a:lvl1pPr>
          </a:lstStyle>
          <a:p>
            <a:r>
              <a:t>DL MODELS</a:t>
            </a:r>
          </a:p>
        </p:txBody>
      </p:sp>
      <p:pic>
        <p:nvPicPr>
          <p:cNvPr id="398" name="Google Shape;384;p25" descr="Google Shape;384;p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99" y="4401275"/>
            <a:ext cx="1373951" cy="643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389;p26"/>
          <p:cNvSpPr txBox="1">
            <a:spLocks noGrp="1"/>
          </p:cNvSpPr>
          <p:nvPr>
            <p:ph type="title"/>
          </p:nvPr>
        </p:nvSpPr>
        <p:spPr>
          <a:xfrm>
            <a:off x="1303799" y="598575"/>
            <a:ext cx="7030502" cy="999299"/>
          </a:xfrm>
          <a:prstGeom prst="rect">
            <a:avLst/>
          </a:prstGeom>
        </p:spPr>
        <p:txBody>
          <a:bodyPr/>
          <a:lstStyle/>
          <a:p>
            <a:r>
              <a:t>Comparative Analysis- Multiclass</a:t>
            </a:r>
          </a:p>
        </p:txBody>
      </p:sp>
      <p:pic>
        <p:nvPicPr>
          <p:cNvPr id="401" name="Google Shape;390;p26" descr="Google Shape;390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50" y="1355063"/>
            <a:ext cx="4304142" cy="3240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Google Shape;391;p26" descr="Google Shape;391;p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540" y="1597875"/>
            <a:ext cx="4267210" cy="2935598"/>
          </a:xfrm>
          <a:prstGeom prst="rect">
            <a:avLst/>
          </a:prstGeom>
          <a:ln w="12700">
            <a:miter lim="400000"/>
          </a:ln>
        </p:spPr>
      </p:pic>
      <p:sp>
        <p:nvSpPr>
          <p:cNvPr id="403" name="Google Shape;392;p26"/>
          <p:cNvSpPr txBox="1"/>
          <p:nvPr/>
        </p:nvSpPr>
        <p:spPr>
          <a:xfrm>
            <a:off x="1650875" y="4686100"/>
            <a:ext cx="1771801" cy="386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defRPr>
            </a:lvl1pPr>
          </a:lstStyle>
          <a:p>
            <a:r>
              <a:t>ML MODELS</a:t>
            </a:r>
          </a:p>
        </p:txBody>
      </p:sp>
      <p:sp>
        <p:nvSpPr>
          <p:cNvPr id="404" name="Google Shape;393;p26"/>
          <p:cNvSpPr txBox="1"/>
          <p:nvPr/>
        </p:nvSpPr>
        <p:spPr>
          <a:xfrm>
            <a:off x="6299299" y="4595900"/>
            <a:ext cx="1771801" cy="386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defRPr>
            </a:lvl1pPr>
          </a:lstStyle>
          <a:p>
            <a:r>
              <a:t>DL MODELS</a:t>
            </a:r>
          </a:p>
        </p:txBody>
      </p:sp>
      <p:pic>
        <p:nvPicPr>
          <p:cNvPr id="405" name="Google Shape;394;p26" descr="Google Shape;394;p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99" y="4401275"/>
            <a:ext cx="1373951" cy="643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399;p27"/>
          <p:cNvSpPr txBox="1">
            <a:spLocks noGrp="1"/>
          </p:cNvSpPr>
          <p:nvPr>
            <p:ph type="title"/>
          </p:nvPr>
        </p:nvSpPr>
        <p:spPr>
          <a:xfrm>
            <a:off x="1303799" y="598575"/>
            <a:ext cx="7030502" cy="999299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r>
              <a:t>Comparative Analysis- Multiclass with Explainable AI</a:t>
            </a:r>
          </a:p>
        </p:txBody>
      </p:sp>
      <p:pic>
        <p:nvPicPr>
          <p:cNvPr id="408" name="Google Shape;400;p27" descr="Google Shape;400;p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24" y="1478012"/>
            <a:ext cx="4304143" cy="3240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Google Shape;401;p27" descr="Google Shape;401;p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840" y="1532099"/>
            <a:ext cx="4362411" cy="3001092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Google Shape;402;p27"/>
          <p:cNvSpPr txBox="1"/>
          <p:nvPr/>
        </p:nvSpPr>
        <p:spPr>
          <a:xfrm>
            <a:off x="1650875" y="4686100"/>
            <a:ext cx="1771801" cy="386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defRPr>
            </a:lvl1pPr>
          </a:lstStyle>
          <a:p>
            <a:r>
              <a:t>ML MODELS</a:t>
            </a:r>
          </a:p>
        </p:txBody>
      </p:sp>
      <p:sp>
        <p:nvSpPr>
          <p:cNvPr id="411" name="Google Shape;403;p27"/>
          <p:cNvSpPr txBox="1"/>
          <p:nvPr/>
        </p:nvSpPr>
        <p:spPr>
          <a:xfrm>
            <a:off x="6177800" y="4598975"/>
            <a:ext cx="1771801" cy="386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defRPr>
            </a:lvl1pPr>
          </a:lstStyle>
          <a:p>
            <a:r>
              <a:t>DL MODELS</a:t>
            </a:r>
          </a:p>
        </p:txBody>
      </p:sp>
      <p:pic>
        <p:nvPicPr>
          <p:cNvPr id="412" name="Google Shape;404;p27" descr="Google Shape;404;p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99" y="4401275"/>
            <a:ext cx="1373951" cy="643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09;p28"/>
          <p:cNvSpPr txBox="1">
            <a:spLocks noGrp="1"/>
          </p:cNvSpPr>
          <p:nvPr>
            <p:ph type="title"/>
          </p:nvPr>
        </p:nvSpPr>
        <p:spPr>
          <a:xfrm>
            <a:off x="1303799" y="598575"/>
            <a:ext cx="7030502" cy="999299"/>
          </a:xfrm>
          <a:prstGeom prst="rect">
            <a:avLst/>
          </a:prstGeom>
        </p:spPr>
        <p:txBody>
          <a:bodyPr/>
          <a:lstStyle/>
          <a:p>
            <a:r>
              <a:t>Results and Analysis</a:t>
            </a:r>
          </a:p>
        </p:txBody>
      </p:sp>
      <p:sp>
        <p:nvSpPr>
          <p:cNvPr id="415" name="Google Shape;410;p28"/>
          <p:cNvSpPr txBox="1">
            <a:spLocks noGrp="1"/>
          </p:cNvSpPr>
          <p:nvPr>
            <p:ph type="body" sz="quarter" idx="1"/>
          </p:nvPr>
        </p:nvSpPr>
        <p:spPr>
          <a:xfrm>
            <a:off x="222275" y="1799100"/>
            <a:ext cx="3430500" cy="22581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/>
            </a:pPr>
            <a:r>
              <a:t>Binary Classification-</a:t>
            </a:r>
          </a:p>
          <a:p>
            <a:pPr marL="0" indent="0">
              <a:spcBef>
                <a:spcPts val="1200"/>
              </a:spcBef>
              <a:buSzTx/>
              <a:buNone/>
            </a:pPr>
            <a:r>
              <a:t>Best ML model</a:t>
            </a:r>
          </a:p>
          <a:p>
            <a:pPr>
              <a:spcBef>
                <a:spcPts val="1200"/>
              </a:spcBef>
            </a:pPr>
            <a:r>
              <a:t>Random Forest- 98.85%</a:t>
            </a:r>
          </a:p>
          <a:p>
            <a:pPr marL="0" indent="0">
              <a:spcBef>
                <a:spcPts val="1200"/>
              </a:spcBef>
              <a:buSzTx/>
              <a:buNone/>
            </a:pPr>
            <a:r>
              <a:t>Best DL model</a:t>
            </a:r>
          </a:p>
          <a:p>
            <a:pPr>
              <a:spcBef>
                <a:spcPts val="1200"/>
              </a:spcBef>
            </a:pPr>
            <a:r>
              <a:t>LSTM- 98.52%</a:t>
            </a:r>
          </a:p>
        </p:txBody>
      </p:sp>
      <p:sp>
        <p:nvSpPr>
          <p:cNvPr id="416" name="Google Shape;411;p28"/>
          <p:cNvSpPr txBox="1">
            <a:spLocks noGrp="1"/>
          </p:cNvSpPr>
          <p:nvPr>
            <p:ph type="body" idx="21"/>
          </p:nvPr>
        </p:nvSpPr>
        <p:spPr>
          <a:xfrm>
            <a:off x="5106325" y="1367024"/>
            <a:ext cx="3430501" cy="402990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indent="0">
              <a:lnSpc>
                <a:spcPct val="92000"/>
              </a:lnSpc>
              <a:buSzTx/>
              <a:buNone/>
              <a:defRPr sz="1200" b="1"/>
            </a:pPr>
            <a:r>
              <a:t>Multiclass Classification-</a:t>
            </a:r>
          </a:p>
          <a:p>
            <a:pPr marL="0" indent="0">
              <a:lnSpc>
                <a:spcPct val="92000"/>
              </a:lnSpc>
              <a:spcBef>
                <a:spcPts val="1200"/>
              </a:spcBef>
              <a:buSzTx/>
              <a:buNone/>
              <a:defRPr sz="1200"/>
            </a:pPr>
            <a:r>
              <a:t>Best ML model</a:t>
            </a:r>
          </a:p>
          <a:p>
            <a:pPr indent="-304958">
              <a:lnSpc>
                <a:spcPct val="92000"/>
              </a:lnSpc>
              <a:spcBef>
                <a:spcPts val="1200"/>
              </a:spcBef>
              <a:buSzPct val="100000"/>
              <a:defRPr sz="1200"/>
            </a:pPr>
            <a:r>
              <a:t>Random Forest- 97.56%</a:t>
            </a:r>
          </a:p>
          <a:p>
            <a:pPr marL="0" indent="0">
              <a:lnSpc>
                <a:spcPct val="92000"/>
              </a:lnSpc>
              <a:spcBef>
                <a:spcPts val="1200"/>
              </a:spcBef>
              <a:buSzTx/>
              <a:buNone/>
              <a:defRPr sz="1200"/>
            </a:pPr>
            <a:r>
              <a:t>Best DL model</a:t>
            </a:r>
          </a:p>
          <a:p>
            <a:pPr indent="-304958">
              <a:lnSpc>
                <a:spcPct val="92000"/>
              </a:lnSpc>
              <a:spcBef>
                <a:spcPts val="1200"/>
              </a:spcBef>
              <a:buSzPct val="100000"/>
              <a:defRPr sz="1200"/>
            </a:pPr>
            <a:r>
              <a:t>LSTM- 92.26%</a:t>
            </a:r>
          </a:p>
          <a:p>
            <a:pPr marL="0" indent="0">
              <a:lnSpc>
                <a:spcPct val="92000"/>
              </a:lnSpc>
              <a:spcBef>
                <a:spcPts val="1200"/>
              </a:spcBef>
              <a:buSzTx/>
              <a:buNone/>
              <a:defRPr sz="1200" b="1"/>
            </a:pPr>
            <a:r>
              <a:t>Multiclass Classification with Explainable AI-</a:t>
            </a:r>
          </a:p>
          <a:p>
            <a:pPr marL="0" indent="0">
              <a:lnSpc>
                <a:spcPct val="92000"/>
              </a:lnSpc>
              <a:spcBef>
                <a:spcPts val="1200"/>
              </a:spcBef>
              <a:buSzTx/>
              <a:buNone/>
              <a:defRPr sz="1200"/>
            </a:pPr>
            <a:r>
              <a:t>Best ML model-</a:t>
            </a:r>
          </a:p>
          <a:p>
            <a:pPr indent="-304958">
              <a:lnSpc>
                <a:spcPct val="92000"/>
              </a:lnSpc>
              <a:spcBef>
                <a:spcPts val="1200"/>
              </a:spcBef>
              <a:buSzPct val="100000"/>
              <a:defRPr sz="1200"/>
            </a:pPr>
            <a:r>
              <a:t>Random Forest- 98.78%</a:t>
            </a:r>
          </a:p>
          <a:p>
            <a:pPr marL="0" indent="0">
              <a:lnSpc>
                <a:spcPct val="92000"/>
              </a:lnSpc>
              <a:spcBef>
                <a:spcPts val="1200"/>
              </a:spcBef>
              <a:buSzTx/>
              <a:buNone/>
              <a:defRPr sz="1200"/>
            </a:pPr>
            <a:r>
              <a:t>Best DL model-</a:t>
            </a:r>
          </a:p>
          <a:p>
            <a:pPr indent="-304958">
              <a:lnSpc>
                <a:spcPct val="92000"/>
              </a:lnSpc>
              <a:spcBef>
                <a:spcPts val="1200"/>
              </a:spcBef>
              <a:buSzPct val="100000"/>
              <a:defRPr sz="1200"/>
            </a:pPr>
            <a:r>
              <a:t>LSTM- 97.18%</a:t>
            </a:r>
          </a:p>
        </p:txBody>
      </p:sp>
      <p:pic>
        <p:nvPicPr>
          <p:cNvPr id="417" name="Google Shape;412;p28" descr="Google Shape;412;p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99" y="4401275"/>
            <a:ext cx="1373951" cy="64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8" name="Google Shape;413;p28" descr="Google Shape;413;p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850" y="1367024"/>
            <a:ext cx="2194876" cy="1841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419" name="Google Shape;414;p28" descr="Google Shape;414;p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9851" y="3208174"/>
            <a:ext cx="2128949" cy="1785831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Google Shape;415;p28"/>
          <p:cNvSpPr/>
          <p:nvPr/>
        </p:nvSpPr>
        <p:spPr>
          <a:xfrm>
            <a:off x="1940750" y="3693090"/>
            <a:ext cx="779101" cy="408001"/>
          </a:xfrm>
          <a:prstGeom prst="line">
            <a:avLst/>
          </a:prstGeom>
          <a:ln>
            <a:solidFill>
              <a:srgbClr val="424242"/>
            </a:solidFill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21" name="Google Shape;416;p28"/>
          <p:cNvSpPr/>
          <p:nvPr/>
        </p:nvSpPr>
        <p:spPr>
          <a:xfrm flipV="1">
            <a:off x="1745250" y="1982925"/>
            <a:ext cx="912301" cy="319201"/>
          </a:xfrm>
          <a:prstGeom prst="line">
            <a:avLst/>
          </a:prstGeom>
          <a:ln>
            <a:solidFill>
              <a:srgbClr val="424242"/>
            </a:solidFill>
            <a:tailEnd type="triangle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372;p24"/>
          <p:cNvSpPr txBox="1">
            <a:spLocks noGrp="1"/>
          </p:cNvSpPr>
          <p:nvPr>
            <p:ph type="title"/>
          </p:nvPr>
        </p:nvSpPr>
        <p:spPr>
          <a:xfrm>
            <a:off x="1303800" y="296749"/>
            <a:ext cx="7101000" cy="1242602"/>
          </a:xfrm>
          <a:prstGeom prst="rect">
            <a:avLst/>
          </a:prstGeom>
        </p:spPr>
        <p:txBody>
          <a:bodyPr/>
          <a:lstStyle/>
          <a:p>
            <a:pPr defTabSz="685800">
              <a:defRPr sz="1875"/>
            </a:pPr>
            <a:r>
              <a:t>ARCHITECTURE DIAGRAM</a:t>
            </a:r>
          </a:p>
          <a:p>
            <a:pPr defTabSz="685800">
              <a:defRPr sz="1875"/>
            </a:pPr>
            <a:endParaRPr/>
          </a:p>
          <a:p>
            <a:pPr defTabSz="685800">
              <a:defRPr sz="1500">
                <a:solidFill>
                  <a:schemeClr val="accent3"/>
                </a:solidFill>
              </a:defRPr>
            </a:pPr>
            <a:r>
              <a:t>LSTM-MULTICLASS USING D.T.(~98% Accuracy)</a:t>
            </a:r>
            <a:endParaRPr sz="1725"/>
          </a:p>
        </p:txBody>
      </p:sp>
      <p:sp>
        <p:nvSpPr>
          <p:cNvPr id="424" name="Google Shape;373;p24"/>
          <p:cNvSpPr txBox="1">
            <a:spLocks noGrp="1"/>
          </p:cNvSpPr>
          <p:nvPr>
            <p:ph type="body" sz="half" idx="1"/>
          </p:nvPr>
        </p:nvSpPr>
        <p:spPr>
          <a:xfrm>
            <a:off x="1303799" y="1990049"/>
            <a:ext cx="7030502" cy="254160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200"/>
              </a:spcBef>
              <a:buSzTx/>
              <a:buNone/>
            </a:pPr>
            <a:endParaRPr/>
          </a:p>
        </p:txBody>
      </p:sp>
      <p:pic>
        <p:nvPicPr>
          <p:cNvPr id="425" name="Google Shape;374;p24" descr="Google Shape;374;p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99" y="1539425"/>
            <a:ext cx="7030500" cy="33098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1;p29"/>
          <p:cNvSpPr txBox="1">
            <a:spLocks noGrp="1"/>
          </p:cNvSpPr>
          <p:nvPr>
            <p:ph type="title"/>
          </p:nvPr>
        </p:nvSpPr>
        <p:spPr>
          <a:xfrm>
            <a:off x="1303799" y="598575"/>
            <a:ext cx="7030502" cy="999299"/>
          </a:xfrm>
          <a:prstGeom prst="rect">
            <a:avLst/>
          </a:prstGeom>
        </p:spPr>
        <p:txBody>
          <a:bodyPr/>
          <a:lstStyle/>
          <a:p>
            <a:r>
              <a:t>Business Model</a:t>
            </a:r>
          </a:p>
        </p:txBody>
      </p:sp>
      <p:pic>
        <p:nvPicPr>
          <p:cNvPr id="428" name="Google Shape;422;p29" descr="Google Shape;422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99" y="4401275"/>
            <a:ext cx="1373951" cy="643001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Google Shape;423;p29"/>
          <p:cNvSpPr txBox="1"/>
          <p:nvPr/>
        </p:nvSpPr>
        <p:spPr>
          <a:xfrm>
            <a:off x="1529549" y="1252325"/>
            <a:ext cx="7149301" cy="340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700">
                <a:solidFill>
                  <a:srgbClr val="424242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pPr>
            <a:r>
              <a:t>Value Proposition</a:t>
            </a:r>
          </a:p>
          <a:p>
            <a:pPr marL="457200" indent="-323850">
              <a:lnSpc>
                <a:spcPct val="115000"/>
              </a:lnSpc>
              <a:buClr>
                <a:srgbClr val="000000"/>
              </a:buClr>
              <a:buSzPts val="1500"/>
              <a:buFont typeface="Helvetica"/>
              <a:buChar char="●"/>
              <a:defRPr sz="15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A highly accurate ML / DL powered  Network intrusion detection model which not only classifies on a binary but multiple class classification level as well </a:t>
            </a:r>
            <a:endParaRPr sz="1800"/>
          </a:p>
          <a:p>
            <a:pPr>
              <a:defRPr sz="1700">
                <a:solidFill>
                  <a:srgbClr val="434343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pPr>
            <a:r>
              <a:t>Key Features</a:t>
            </a:r>
          </a:p>
          <a:p>
            <a:pPr marL="457200" indent="-323850">
              <a:lnSpc>
                <a:spcPct val="115000"/>
              </a:lnSpc>
              <a:buClr>
                <a:srgbClr val="000000"/>
              </a:buClr>
              <a:buSzPts val="1500"/>
              <a:buFont typeface="Helvetica"/>
              <a:buChar char="●"/>
              <a:defRPr sz="15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Real time threat detection </a:t>
            </a:r>
          </a:p>
          <a:p>
            <a:pPr marL="457200" indent="-323850">
              <a:lnSpc>
                <a:spcPct val="115000"/>
              </a:lnSpc>
              <a:buClr>
                <a:srgbClr val="000000"/>
              </a:buClr>
              <a:buSzPts val="1500"/>
              <a:buFont typeface="Helvetica"/>
              <a:buChar char="●"/>
              <a:defRPr sz="15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Advanced reporting and analytics for network administration </a:t>
            </a:r>
          </a:p>
          <a:p>
            <a:pPr marL="457200" indent="-317500">
              <a:lnSpc>
                <a:spcPct val="115000"/>
              </a:lnSpc>
              <a:buClr>
                <a:srgbClr val="000000"/>
              </a:buClr>
              <a:buSzPts val="1500"/>
              <a:buFont typeface="Helvetica"/>
              <a:buChar char="●"/>
              <a:defRPr sz="15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Scalable for small and large business enterprises</a:t>
            </a:r>
            <a:r>
              <a:rPr sz="1800"/>
              <a:t> </a:t>
            </a:r>
          </a:p>
          <a:p>
            <a:pPr>
              <a:defRPr sz="1700">
                <a:solidFill>
                  <a:srgbClr val="434343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pPr>
            <a:r>
              <a:t>Benefits</a:t>
            </a:r>
          </a:p>
          <a:p>
            <a:pPr marL="457200" indent="-323850">
              <a:lnSpc>
                <a:spcPct val="115000"/>
              </a:lnSpc>
              <a:buClr>
                <a:srgbClr val="000000"/>
              </a:buClr>
              <a:buSzPts val="1500"/>
              <a:buFont typeface="Helvetica"/>
              <a:buChar char="●"/>
              <a:defRPr sz="15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Early detection of malicious activities it prevent breaches </a:t>
            </a:r>
          </a:p>
          <a:p>
            <a:pPr marL="457200" indent="-323850">
              <a:lnSpc>
                <a:spcPct val="115000"/>
              </a:lnSpc>
              <a:buClr>
                <a:srgbClr val="000000"/>
              </a:buClr>
              <a:buSzPts val="1500"/>
              <a:buFont typeface="Helvetica"/>
              <a:buChar char="●"/>
              <a:defRPr sz="15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Reduced cybersecurity operational costs </a:t>
            </a:r>
          </a:p>
          <a:p>
            <a:pPr>
              <a:lnSpc>
                <a:spcPct val="115000"/>
              </a:lnSpc>
              <a:defRPr>
                <a:solidFill>
                  <a:srgbClr val="000000"/>
                </a:solidFill>
              </a:defRPr>
            </a:pPr>
            <a:endParaRPr sz="1800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28;p30"/>
          <p:cNvSpPr txBox="1">
            <a:spLocks noGrp="1"/>
          </p:cNvSpPr>
          <p:nvPr>
            <p:ph type="title"/>
          </p:nvPr>
        </p:nvSpPr>
        <p:spPr>
          <a:xfrm>
            <a:off x="1303799" y="598575"/>
            <a:ext cx="7030502" cy="999299"/>
          </a:xfrm>
          <a:prstGeom prst="rect">
            <a:avLst/>
          </a:prstGeom>
        </p:spPr>
        <p:txBody>
          <a:bodyPr/>
          <a:lstStyle/>
          <a:p>
            <a:r>
              <a:t>Revenue Model</a:t>
            </a:r>
          </a:p>
        </p:txBody>
      </p:sp>
      <p:sp>
        <p:nvSpPr>
          <p:cNvPr id="432" name="Google Shape;429;p30"/>
          <p:cNvSpPr txBox="1"/>
          <p:nvPr/>
        </p:nvSpPr>
        <p:spPr>
          <a:xfrm>
            <a:off x="1529549" y="1129324"/>
            <a:ext cx="6429302" cy="3472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endParaRPr sz="2000">
              <a:solidFill>
                <a:srgbClr val="434343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marL="457200" indent="-323850">
              <a:lnSpc>
                <a:spcPct val="115000"/>
              </a:lnSpc>
              <a:buClr>
                <a:srgbClr val="000000"/>
              </a:buClr>
              <a:buSzPts val="1500"/>
              <a:buFont typeface="Helvetica"/>
              <a:buChar char="●"/>
              <a:defRPr sz="15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SaaS based monthly/ yearly subscription service, along with a </a:t>
            </a:r>
          </a:p>
          <a:p>
            <a:pPr indent="457200">
              <a:lnSpc>
                <a:spcPct val="115000"/>
              </a:lnSpc>
              <a:defRPr sz="15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Pay as you go service based on amount of network traffic volume,</a:t>
            </a:r>
          </a:p>
          <a:p>
            <a:pPr indent="457200">
              <a:lnSpc>
                <a:spcPct val="115000"/>
              </a:lnSpc>
              <a:defRPr sz="15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Custom model training for specific threat detection and use cases.</a:t>
            </a:r>
          </a:p>
          <a:p>
            <a:pPr indent="457200">
              <a:lnSpc>
                <a:spcPct val="115000"/>
              </a:lnSpc>
              <a:defRPr>
                <a:solidFill>
                  <a:srgbClr val="000000"/>
                </a:solidFill>
              </a:defRPr>
            </a:pP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marL="457200" indent="-323850">
              <a:lnSpc>
                <a:spcPct val="115000"/>
              </a:lnSpc>
              <a:buClr>
                <a:srgbClr val="000000"/>
              </a:buClr>
              <a:buSzPts val="1500"/>
              <a:buFont typeface="Helvetica"/>
              <a:buChar char="●"/>
              <a:defRPr sz="15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Variable costs include the costs levied by the cloud servers for real time analysis model’s updates and maintains </a:t>
            </a:r>
          </a:p>
          <a:p>
            <a:pPr indent="457200">
              <a:lnSpc>
                <a:spcPct val="115000"/>
              </a:lnSpc>
              <a:defRPr>
                <a:solidFill>
                  <a:srgbClr val="000000"/>
                </a:solidFill>
              </a:defRPr>
            </a:pP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marL="457200" indent="-323850">
              <a:lnSpc>
                <a:spcPct val="115000"/>
              </a:lnSpc>
              <a:buClr>
                <a:srgbClr val="000000"/>
              </a:buClr>
              <a:buSzPts val="1500"/>
              <a:buFont typeface="Helvetica"/>
              <a:buChar char="●"/>
              <a:defRPr sz="15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The cost benefit for businesses would be the reduced cost to hire personnel to help debug cyber security issues as the NIDS can effectively detect traffic anomalies </a:t>
            </a:r>
          </a:p>
        </p:txBody>
      </p:sp>
      <p:pic>
        <p:nvPicPr>
          <p:cNvPr id="433" name="Google Shape;430;p30" descr="Google Shape;430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99" y="4401275"/>
            <a:ext cx="1373951" cy="643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284;p14"/>
          <p:cNvSpPr txBox="1">
            <a:spLocks noGrp="1"/>
          </p:cNvSpPr>
          <p:nvPr>
            <p:ph type="title"/>
          </p:nvPr>
        </p:nvSpPr>
        <p:spPr>
          <a:xfrm>
            <a:off x="1303799" y="598575"/>
            <a:ext cx="7030502" cy="999299"/>
          </a:xfrm>
          <a:prstGeom prst="rect">
            <a:avLst/>
          </a:prstGeom>
        </p:spPr>
        <p:txBody>
          <a:bodyPr/>
          <a:lstStyle/>
          <a:p>
            <a:r>
              <a:t>Index</a:t>
            </a:r>
          </a:p>
        </p:txBody>
      </p:sp>
      <p:sp>
        <p:nvSpPr>
          <p:cNvPr id="337" name="Google Shape;285;p14"/>
          <p:cNvSpPr txBox="1">
            <a:spLocks noGrp="1"/>
          </p:cNvSpPr>
          <p:nvPr>
            <p:ph type="body" sz="half" idx="1"/>
          </p:nvPr>
        </p:nvSpPr>
        <p:spPr>
          <a:xfrm>
            <a:off x="1303799" y="1502349"/>
            <a:ext cx="6443702" cy="278700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06908" indent="-299529" defTabSz="813816">
              <a:buSzPts val="1500"/>
              <a:defRPr sz="1513"/>
            </a:pPr>
            <a:r>
              <a:t>Team</a:t>
            </a:r>
          </a:p>
          <a:p>
            <a:pPr marL="406908" indent="-299529" defTabSz="813816">
              <a:buSzPts val="1500"/>
              <a:defRPr sz="1513"/>
            </a:pPr>
            <a:r>
              <a:t>Problem Statement and Introduction</a:t>
            </a:r>
          </a:p>
          <a:p>
            <a:pPr marL="406908" indent="-299529" defTabSz="813816">
              <a:buSzPts val="1500"/>
              <a:defRPr sz="1513"/>
            </a:pPr>
            <a:r>
              <a:t>Dataset Overview and Preprocessing</a:t>
            </a:r>
          </a:p>
          <a:p>
            <a:pPr marL="406908" indent="-299529" defTabSz="813816">
              <a:buSzPts val="1500"/>
              <a:defRPr sz="1513"/>
            </a:pPr>
            <a:r>
              <a:t>EDA</a:t>
            </a:r>
          </a:p>
          <a:p>
            <a:pPr marL="406908" indent="-299529" defTabSz="813816">
              <a:buSzPts val="1500"/>
              <a:defRPr sz="1513"/>
            </a:pPr>
            <a:r>
              <a:t>Classification techniques</a:t>
            </a:r>
          </a:p>
          <a:p>
            <a:pPr marL="406908" indent="-299529" defTabSz="813816">
              <a:buSzPts val="1500"/>
              <a:defRPr sz="1513"/>
            </a:pPr>
            <a:r>
              <a:t>Models used</a:t>
            </a:r>
          </a:p>
          <a:p>
            <a:pPr marL="406908" indent="-299529" defTabSz="813816">
              <a:buSzPts val="1500"/>
              <a:defRPr sz="1513"/>
            </a:pPr>
            <a:r>
              <a:t>Results and analysis</a:t>
            </a:r>
          </a:p>
          <a:p>
            <a:pPr marL="406908" indent="-299529" defTabSz="813816">
              <a:buSzPts val="1500"/>
              <a:defRPr sz="1513"/>
            </a:pPr>
            <a:r>
              <a:t>Business Model</a:t>
            </a:r>
          </a:p>
          <a:p>
            <a:pPr marL="406908" indent="-299529" defTabSz="813816">
              <a:buSzPts val="1500"/>
              <a:defRPr sz="1513"/>
            </a:pPr>
            <a:r>
              <a:t>Challenges Faced</a:t>
            </a:r>
          </a:p>
          <a:p>
            <a:pPr marL="406908" indent="-299529" defTabSz="813816">
              <a:buSzPts val="1500"/>
              <a:defRPr sz="1513"/>
            </a:pPr>
            <a:r>
              <a:t>Future Enhancements</a:t>
            </a:r>
          </a:p>
        </p:txBody>
      </p:sp>
      <p:pic>
        <p:nvPicPr>
          <p:cNvPr id="338" name="Google Shape;286;p14" descr="Google Shape;286;p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99" y="4401275"/>
            <a:ext cx="1373951" cy="643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1"/>
          <p:cNvSpPr txBox="1">
            <a:spLocks noGrp="1"/>
          </p:cNvSpPr>
          <p:nvPr>
            <p:ph type="title"/>
          </p:nvPr>
        </p:nvSpPr>
        <p:spPr>
          <a:xfrm>
            <a:off x="1303799" y="598575"/>
            <a:ext cx="7030502" cy="999299"/>
          </a:xfrm>
          <a:prstGeom prst="rect">
            <a:avLst/>
          </a:prstGeom>
        </p:spPr>
        <p:txBody>
          <a:bodyPr/>
          <a:lstStyle/>
          <a:p>
            <a:r>
              <a:t>Challenges Faced</a:t>
            </a:r>
          </a:p>
        </p:txBody>
      </p:sp>
      <p:sp>
        <p:nvSpPr>
          <p:cNvPr id="436" name="Google Shape;436;p31"/>
          <p:cNvSpPr txBox="1">
            <a:spLocks noGrp="1"/>
          </p:cNvSpPr>
          <p:nvPr>
            <p:ph type="body" sz="half" idx="1"/>
          </p:nvPr>
        </p:nvSpPr>
        <p:spPr>
          <a:xfrm>
            <a:off x="1303799" y="1597874"/>
            <a:ext cx="7030502" cy="2541602"/>
          </a:xfrm>
          <a:prstGeom prst="rect">
            <a:avLst/>
          </a:prstGeom>
        </p:spPr>
        <p:txBody>
          <a:bodyPr anchor="ctr"/>
          <a:lstStyle/>
          <a:p>
            <a:pPr indent="-317500">
              <a:lnSpc>
                <a:spcPct val="150000"/>
              </a:lnSpc>
              <a:buSzPts val="1400"/>
              <a:defRPr sz="1400"/>
            </a:pPr>
            <a:r>
              <a:t>Data preprocessing- smote analysis and downsampling</a:t>
            </a:r>
          </a:p>
          <a:p>
            <a:pPr indent="-317500">
              <a:lnSpc>
                <a:spcPct val="150000"/>
              </a:lnSpc>
              <a:buSzPts val="1400"/>
              <a:defRPr sz="1400"/>
            </a:pPr>
            <a:r>
              <a:t>Efficient feature extraction</a:t>
            </a:r>
          </a:p>
          <a:p>
            <a:pPr indent="-317500">
              <a:lnSpc>
                <a:spcPct val="150000"/>
              </a:lnSpc>
              <a:buSzPts val="1400"/>
              <a:defRPr sz="1400"/>
            </a:pPr>
            <a:r>
              <a:t>Possibility of model overfitting especially in binary classification</a:t>
            </a:r>
          </a:p>
          <a:p>
            <a:pPr indent="-317500">
              <a:lnSpc>
                <a:spcPct val="150000"/>
              </a:lnSpc>
              <a:buSzPts val="1400"/>
              <a:defRPr sz="1400"/>
            </a:pPr>
            <a:r>
              <a:t>Hyperparameter tuning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41;p32"/>
          <p:cNvSpPr txBox="1">
            <a:spLocks noGrp="1"/>
          </p:cNvSpPr>
          <p:nvPr>
            <p:ph type="title"/>
          </p:nvPr>
        </p:nvSpPr>
        <p:spPr>
          <a:xfrm>
            <a:off x="1303799" y="598575"/>
            <a:ext cx="7030502" cy="999299"/>
          </a:xfrm>
          <a:prstGeom prst="rect">
            <a:avLst/>
          </a:prstGeom>
        </p:spPr>
        <p:txBody>
          <a:bodyPr/>
          <a:lstStyle/>
          <a:p>
            <a:r>
              <a:t>Future Enhancements</a:t>
            </a:r>
          </a:p>
        </p:txBody>
      </p:sp>
      <p:sp>
        <p:nvSpPr>
          <p:cNvPr id="439" name="Google Shape;442;p32"/>
          <p:cNvSpPr txBox="1">
            <a:spLocks noGrp="1"/>
          </p:cNvSpPr>
          <p:nvPr>
            <p:ph type="body" sz="half" idx="1"/>
          </p:nvPr>
        </p:nvSpPr>
        <p:spPr>
          <a:xfrm>
            <a:off x="4571999" y="1924249"/>
            <a:ext cx="3762301" cy="254160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SzTx/>
              <a:buNone/>
            </a:lvl1pPr>
          </a:lstStyle>
          <a:p>
            <a:r>
              <a:t>We plan to enhance our model by integrating real-time detection capabilities for packets generated by network devices and applications as they enter the network. Additionally, we aim to scale the system for large-scale deployment and commercialize it, enabling companies to leverage it for their operations.</a:t>
            </a:r>
          </a:p>
        </p:txBody>
      </p:sp>
      <p:pic>
        <p:nvPicPr>
          <p:cNvPr id="440" name="Google Shape;443;p32" descr="Google Shape;443;p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49" y="1597875"/>
            <a:ext cx="3762301" cy="26357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8;p33"/>
          <p:cNvSpPr txBox="1">
            <a:spLocks noGrp="1"/>
          </p:cNvSpPr>
          <p:nvPr>
            <p:ph type="title"/>
          </p:nvPr>
        </p:nvSpPr>
        <p:spPr>
          <a:xfrm>
            <a:off x="1303799" y="598575"/>
            <a:ext cx="7030502" cy="999299"/>
          </a:xfrm>
          <a:prstGeom prst="rect">
            <a:avLst/>
          </a:prstGeom>
        </p:spPr>
        <p:txBody>
          <a:bodyPr/>
          <a:lstStyle/>
          <a:p>
            <a:r>
              <a:t>References</a:t>
            </a:r>
          </a:p>
        </p:txBody>
      </p:sp>
      <p:sp>
        <p:nvSpPr>
          <p:cNvPr id="443" name="Google Shape;449;p33"/>
          <p:cNvSpPr txBox="1"/>
          <p:nvPr/>
        </p:nvSpPr>
        <p:spPr>
          <a:xfrm>
            <a:off x="1084599" y="1766674"/>
            <a:ext cx="7323902" cy="2955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457200">
              <a:lnSpc>
                <a:spcPct val="115000"/>
              </a:lnSpc>
              <a:defRPr sz="1700">
                <a:solidFill>
                  <a:srgbClr val="434343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pPr>
            <a:r>
              <a:t>Github</a:t>
            </a:r>
          </a:p>
          <a:p>
            <a:pPr marL="457200" indent="-323850">
              <a:lnSpc>
                <a:spcPct val="115000"/>
              </a:lnSpc>
              <a:buClr>
                <a:srgbClr val="000000"/>
              </a:buClr>
              <a:buSzPts val="1500"/>
              <a:buFont typeface="Helvetica"/>
              <a:buChar char="●"/>
              <a:defRPr sz="1500" u="sng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rPr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2"/>
              </a:rPr>
              <a:t>https://github.com/harshilpatel1799/IoT-Network-Intrusion-Detection-and-Classification-using-Explainable-XAI-Machine-Learning?tab=readme-ov-file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marL="457200" indent="-323850">
              <a:lnSpc>
                <a:spcPct val="115000"/>
              </a:lnSpc>
              <a:buClr>
                <a:srgbClr val="000000"/>
              </a:buClr>
              <a:buSzPts val="1500"/>
              <a:buFont typeface="Helvetica"/>
              <a:buChar char="●"/>
              <a:defRPr sz="1500" u="sng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rPr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/>
              </a:rPr>
              <a:t>https://github.com/noushinpervez/Intrusion-Detection-CICIDS2017</a:t>
            </a:r>
            <a:endParaRPr sz="3000"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marL="457200" indent="-419100">
              <a:lnSpc>
                <a:spcPct val="115000"/>
              </a:lnSpc>
              <a:buClr>
                <a:srgbClr val="FFFFFF"/>
              </a:buClr>
              <a:buSzPts val="1400"/>
              <a:buFont typeface="Helvetica"/>
              <a:buChar char="●"/>
              <a:defRPr>
                <a:solidFill>
                  <a:srgbClr val="000000"/>
                </a:solidFill>
              </a:defRPr>
            </a:pPr>
            <a:endParaRPr sz="3000"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457200">
              <a:lnSpc>
                <a:spcPct val="115000"/>
              </a:lnSpc>
              <a:defRPr sz="1700">
                <a:solidFill>
                  <a:srgbClr val="434343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pPr>
            <a:r>
              <a:t>Papers</a:t>
            </a:r>
          </a:p>
          <a:p>
            <a:pPr marL="457200" indent="-323850">
              <a:lnSpc>
                <a:spcPct val="115000"/>
              </a:lnSpc>
              <a:buClr>
                <a:srgbClr val="000000"/>
              </a:buClr>
              <a:buSzPts val="1500"/>
              <a:buFont typeface="Arial"/>
              <a:buChar char="●"/>
              <a:defRPr sz="1500" u="sng">
                <a:solidFill>
                  <a:srgbClr val="000000"/>
                </a:solidFill>
              </a:defRPr>
            </a:pPr>
            <a:r>
              <a:rPr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4"/>
              </a:rPr>
              <a:t>https://www.unb.ca/cic/datasets/ids-2017.html</a:t>
            </a:r>
            <a:endParaRPr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defRPr>
                <a:solidFill>
                  <a:srgbClr val="000000"/>
                </a:solidFill>
              </a:defRPr>
            </a:pPr>
            <a:endParaRPr sz="1800"/>
          </a:p>
        </p:txBody>
      </p:sp>
      <p:pic>
        <p:nvPicPr>
          <p:cNvPr id="444" name="Google Shape;450;p33" descr="Google Shape;450;p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99" y="4401275"/>
            <a:ext cx="1373951" cy="643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291;p15"/>
          <p:cNvSpPr txBox="1">
            <a:spLocks noGrp="1"/>
          </p:cNvSpPr>
          <p:nvPr>
            <p:ph type="title"/>
          </p:nvPr>
        </p:nvSpPr>
        <p:spPr>
          <a:xfrm>
            <a:off x="1303799" y="410624"/>
            <a:ext cx="7030502" cy="999300"/>
          </a:xfrm>
          <a:prstGeom prst="rect">
            <a:avLst/>
          </a:prstGeom>
        </p:spPr>
        <p:txBody>
          <a:bodyPr/>
          <a:lstStyle/>
          <a:p>
            <a:r>
              <a:t>Team</a:t>
            </a:r>
          </a:p>
        </p:txBody>
      </p:sp>
      <p:pic>
        <p:nvPicPr>
          <p:cNvPr id="341" name="Google Shape;292;p15" descr="Google Shape;292;p15"/>
          <p:cNvPicPr>
            <a:picLocks noChangeAspect="1"/>
          </p:cNvPicPr>
          <p:nvPr/>
        </p:nvPicPr>
        <p:blipFill>
          <a:blip r:embed="rId2"/>
          <a:srcRect t="2827"/>
          <a:stretch>
            <a:fillRect/>
          </a:stretch>
        </p:blipFill>
        <p:spPr>
          <a:xfrm>
            <a:off x="1251925" y="1198300"/>
            <a:ext cx="1360651" cy="1072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Google Shape;293;p15" descr="Google Shape;293;p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799" y="3810949"/>
            <a:ext cx="1271176" cy="1141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Google Shape;294;p15" descr="Google Shape;294;p15"/>
          <p:cNvPicPr>
            <a:picLocks noChangeAspect="1"/>
          </p:cNvPicPr>
          <p:nvPr/>
        </p:nvPicPr>
        <p:blipFill>
          <a:blip r:embed="rId4"/>
          <a:srcRect r="5033"/>
          <a:stretch>
            <a:fillRect/>
          </a:stretch>
        </p:blipFill>
        <p:spPr>
          <a:xfrm>
            <a:off x="5334325" y="2484750"/>
            <a:ext cx="1095851" cy="1127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Google Shape;295;p15" descr="Google Shape;295;p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349" y="3761849"/>
            <a:ext cx="1153852" cy="119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Google Shape;297;p15" descr="Google Shape;297;p15"/>
          <p:cNvPicPr>
            <a:picLocks noChangeAspect="1"/>
          </p:cNvPicPr>
          <p:nvPr/>
        </p:nvPicPr>
        <p:blipFill>
          <a:blip r:embed="rId6"/>
          <a:srcRect b="5267"/>
          <a:stretch>
            <a:fillRect/>
          </a:stretch>
        </p:blipFill>
        <p:spPr>
          <a:xfrm>
            <a:off x="5302349" y="1104313"/>
            <a:ext cx="1095851" cy="1119675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Google Shape;298;p15"/>
          <p:cNvSpPr txBox="1"/>
          <p:nvPr/>
        </p:nvSpPr>
        <p:spPr>
          <a:xfrm>
            <a:off x="2734749" y="1198300"/>
            <a:ext cx="2076901" cy="538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Veydant Katyal</a:t>
            </a:r>
          </a:p>
          <a:p>
            <a:pPr>
              <a:defRPr sz="10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ML and DL implementation</a:t>
            </a:r>
          </a:p>
        </p:txBody>
      </p:sp>
      <p:sp>
        <p:nvSpPr>
          <p:cNvPr id="347" name="Google Shape;299;p15"/>
          <p:cNvSpPr txBox="1"/>
          <p:nvPr/>
        </p:nvSpPr>
        <p:spPr>
          <a:xfrm>
            <a:off x="6678500" y="1151324"/>
            <a:ext cx="2076901" cy="690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Spurthi Bhat</a:t>
            </a:r>
          </a:p>
          <a:p>
            <a:pPr>
              <a:defRPr sz="10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Data Preprocessing and ML implementation</a:t>
            </a:r>
          </a:p>
        </p:txBody>
      </p:sp>
      <p:sp>
        <p:nvSpPr>
          <p:cNvPr id="348" name="Google Shape;300;p15"/>
          <p:cNvSpPr txBox="1"/>
          <p:nvPr/>
        </p:nvSpPr>
        <p:spPr>
          <a:xfrm>
            <a:off x="2842199" y="2571749"/>
            <a:ext cx="2076901" cy="690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Vishal RS</a:t>
            </a:r>
          </a:p>
          <a:p>
            <a:pPr>
              <a:defRPr sz="10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R&amp;D and Business Implementation</a:t>
            </a:r>
          </a:p>
        </p:txBody>
      </p:sp>
      <p:sp>
        <p:nvSpPr>
          <p:cNvPr id="349" name="Google Shape;301;p15"/>
          <p:cNvSpPr txBox="1"/>
          <p:nvPr/>
        </p:nvSpPr>
        <p:spPr>
          <a:xfrm>
            <a:off x="6678500" y="2691450"/>
            <a:ext cx="2076901" cy="538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Shreya Sethu</a:t>
            </a:r>
          </a:p>
          <a:p>
            <a:pPr>
              <a:defRPr sz="10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EDA and Analysis</a:t>
            </a:r>
          </a:p>
        </p:txBody>
      </p:sp>
      <p:sp>
        <p:nvSpPr>
          <p:cNvPr id="350" name="Google Shape;302;p15"/>
          <p:cNvSpPr txBox="1"/>
          <p:nvPr/>
        </p:nvSpPr>
        <p:spPr>
          <a:xfrm>
            <a:off x="2734749" y="3945199"/>
            <a:ext cx="2076901" cy="538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Noorul Hassan</a:t>
            </a:r>
          </a:p>
          <a:p>
            <a:pPr>
              <a:defRPr sz="10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Dataset review and EDA</a:t>
            </a:r>
          </a:p>
        </p:txBody>
      </p:sp>
      <p:sp>
        <p:nvSpPr>
          <p:cNvPr id="351" name="Google Shape;303;p15"/>
          <p:cNvSpPr txBox="1"/>
          <p:nvPr/>
        </p:nvSpPr>
        <p:spPr>
          <a:xfrm>
            <a:off x="6678500" y="4000050"/>
            <a:ext cx="2076901" cy="538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Aarav Patel</a:t>
            </a:r>
          </a:p>
          <a:p>
            <a:pPr>
              <a:defRPr sz="10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EDA and R&amp;D</a:t>
            </a:r>
          </a:p>
        </p:txBody>
      </p:sp>
      <p:pic>
        <p:nvPicPr>
          <p:cNvPr id="352" name="IMG_4775.jpeg" descr="IMG_4775.jpeg"/>
          <p:cNvPicPr>
            <a:picLocks noChangeAspect="1"/>
          </p:cNvPicPr>
          <p:nvPr/>
        </p:nvPicPr>
        <p:blipFill>
          <a:blip r:embed="rId7"/>
          <a:srcRect t="12490" b="12490"/>
          <a:stretch>
            <a:fillRect/>
          </a:stretch>
        </p:blipFill>
        <p:spPr>
          <a:xfrm>
            <a:off x="1259473" y="2320474"/>
            <a:ext cx="1359872" cy="13602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08;p16"/>
          <p:cNvSpPr txBox="1">
            <a:spLocks noGrp="1"/>
          </p:cNvSpPr>
          <p:nvPr>
            <p:ph type="title"/>
          </p:nvPr>
        </p:nvSpPr>
        <p:spPr>
          <a:xfrm>
            <a:off x="1303800" y="598574"/>
            <a:ext cx="6989699" cy="1057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676655">
              <a:defRPr sz="1998"/>
            </a:pPr>
            <a:r>
              <a:t>Problem Statement</a:t>
            </a:r>
            <a:endParaRPr sz="2294"/>
          </a:p>
          <a:p>
            <a:pPr defTabSz="676655">
              <a:defRPr sz="1850"/>
            </a:pPr>
            <a:endParaRPr sz="2294"/>
          </a:p>
          <a:p>
            <a:pPr defTabSz="676655">
              <a:defRPr sz="1850">
                <a:solidFill>
                  <a:schemeClr val="accent3"/>
                </a:solidFill>
              </a:defRPr>
            </a:pPr>
            <a:r>
              <a:t>What are we trying to build?</a:t>
            </a:r>
          </a:p>
        </p:txBody>
      </p:sp>
      <p:sp>
        <p:nvSpPr>
          <p:cNvPr id="355" name="Google Shape;309;p16"/>
          <p:cNvSpPr txBox="1">
            <a:spLocks noGrp="1"/>
          </p:cNvSpPr>
          <p:nvPr>
            <p:ph type="body" sz="half" idx="1"/>
          </p:nvPr>
        </p:nvSpPr>
        <p:spPr>
          <a:xfrm>
            <a:off x="1243049" y="2034225"/>
            <a:ext cx="7111202" cy="262260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50000"/>
              </a:lnSpc>
              <a:buSzTx/>
              <a:buNone/>
              <a:defRPr sz="1400" b="1">
                <a:solidFill>
                  <a:srgbClr val="000000"/>
                </a:solidFill>
              </a:defRPr>
            </a:pPr>
            <a:r>
              <a:t> Scalable Network Intrusion Detection System that-</a:t>
            </a:r>
          </a:p>
          <a:p>
            <a:pPr indent="-292100">
              <a:lnSpc>
                <a:spcPct val="150000"/>
              </a:lnSpc>
              <a:buClr>
                <a:srgbClr val="000000"/>
              </a:buClr>
              <a:buSzPts val="1400"/>
              <a:defRPr sz="1400">
                <a:solidFill>
                  <a:srgbClr val="000000"/>
                </a:solidFill>
              </a:defRPr>
            </a:pPr>
            <a:r>
              <a:t>detects and predicts network intrusions in real time.</a:t>
            </a:r>
          </a:p>
          <a:p>
            <a:pPr indent="-292100">
              <a:lnSpc>
                <a:spcPct val="150000"/>
              </a:lnSpc>
              <a:buClr>
                <a:srgbClr val="000000"/>
              </a:buClr>
              <a:buSzPts val="1400"/>
              <a:defRPr sz="1400">
                <a:solidFill>
                  <a:srgbClr val="000000"/>
                </a:solidFill>
              </a:defRPr>
            </a:pPr>
            <a:r>
              <a:t>includes a binary classification model that classifies network intrusions as benign or attack</a:t>
            </a:r>
          </a:p>
          <a:p>
            <a:pPr indent="-292100">
              <a:lnSpc>
                <a:spcPct val="150000"/>
              </a:lnSpc>
              <a:buClr>
                <a:srgbClr val="000000"/>
              </a:buClr>
              <a:buSzPts val="1400"/>
              <a:defRPr sz="1400">
                <a:solidFill>
                  <a:srgbClr val="000000"/>
                </a:solidFill>
              </a:defRPr>
            </a:pPr>
            <a:r>
              <a:t>Expand the model to include multi-class classification that classifies networks into 4 distinct categories which include benign, portscan, DoS and DDoS attacks, with a variation on feature selection using decision trees to incorporate XAI.</a:t>
            </a:r>
          </a:p>
        </p:txBody>
      </p:sp>
      <p:pic>
        <p:nvPicPr>
          <p:cNvPr id="356" name="Google Shape;310;p16" descr="Google Shape;310;p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99" y="4401275"/>
            <a:ext cx="1373951" cy="643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15;p17"/>
          <p:cNvSpPr txBox="1">
            <a:spLocks noGrp="1"/>
          </p:cNvSpPr>
          <p:nvPr>
            <p:ph type="title"/>
          </p:nvPr>
        </p:nvSpPr>
        <p:spPr>
          <a:xfrm>
            <a:off x="1303799" y="598574"/>
            <a:ext cx="7030502" cy="14019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 sz="2700"/>
            </a:pPr>
            <a:r>
              <a:t>Problem Statement</a:t>
            </a:r>
            <a:endParaRPr sz="3000"/>
          </a:p>
          <a:p>
            <a:pPr>
              <a:defRPr sz="2500"/>
            </a:pPr>
            <a:endParaRPr sz="3000"/>
          </a:p>
          <a:p>
            <a:pPr>
              <a:defRPr sz="2500">
                <a:solidFill>
                  <a:schemeClr val="accent3"/>
                </a:solidFill>
              </a:defRPr>
            </a:pPr>
            <a:r>
              <a:t>Why?</a:t>
            </a:r>
          </a:p>
        </p:txBody>
      </p:sp>
      <p:sp>
        <p:nvSpPr>
          <p:cNvPr id="359" name="Google Shape;316;p17"/>
          <p:cNvSpPr txBox="1"/>
          <p:nvPr/>
        </p:nvSpPr>
        <p:spPr>
          <a:xfrm>
            <a:off x="1303799" y="2000424"/>
            <a:ext cx="7030502" cy="2125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23850">
              <a:lnSpc>
                <a:spcPct val="150000"/>
              </a:lnSpc>
              <a:buClr>
                <a:srgbClr val="000000"/>
              </a:buClr>
              <a:buSzPts val="1500"/>
              <a:buFont typeface="Helvetica"/>
              <a:buChar char="●"/>
              <a:defRPr sz="15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Businesses require network intrusion detection to protect sensitive data, systems and operations from unauthorized access or cyberattacks.</a:t>
            </a:r>
          </a:p>
          <a:p>
            <a:pPr marL="457200" indent="-323850">
              <a:lnSpc>
                <a:spcPct val="150000"/>
              </a:lnSpc>
              <a:buClr>
                <a:srgbClr val="000000"/>
              </a:buClr>
              <a:buSzPts val="1500"/>
              <a:buFont typeface="Helvetica"/>
              <a:buChar char="●"/>
              <a:defRPr sz="15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These could lead to potential financial losses, reputational damage and legal issues.</a:t>
            </a:r>
          </a:p>
          <a:p>
            <a:pPr marL="457200" indent="-323850">
              <a:lnSpc>
                <a:spcPct val="150000"/>
              </a:lnSpc>
              <a:buClr>
                <a:srgbClr val="000000"/>
              </a:buClr>
              <a:buSzPts val="1500"/>
              <a:buFont typeface="Arial"/>
              <a:buChar char="●"/>
              <a:defRPr sz="15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By identifying and responding to potential threats, companies can maintain their network security and ensure business continuity</a:t>
            </a:r>
            <a:r>
              <a:rPr>
                <a:latin typeface="+mj-lt"/>
                <a:ea typeface="+mj-ea"/>
                <a:cs typeface="+mj-cs"/>
                <a:sym typeface="Arial"/>
              </a:rPr>
              <a:t>.</a:t>
            </a:r>
          </a:p>
        </p:txBody>
      </p:sp>
      <p:pic>
        <p:nvPicPr>
          <p:cNvPr id="360" name="Google Shape;317;p17" descr="Google Shape;317;p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075" y="-118700"/>
            <a:ext cx="1689001" cy="171658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Google Shape;318;p17" descr="Google Shape;318;p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99" y="4401275"/>
            <a:ext cx="1373951" cy="643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24;p18"/>
          <p:cNvSpPr txBox="1">
            <a:spLocks noGrp="1"/>
          </p:cNvSpPr>
          <p:nvPr>
            <p:ph type="title"/>
          </p:nvPr>
        </p:nvSpPr>
        <p:spPr>
          <a:xfrm>
            <a:off x="1303799" y="598575"/>
            <a:ext cx="7030502" cy="999299"/>
          </a:xfrm>
          <a:prstGeom prst="rect">
            <a:avLst/>
          </a:prstGeom>
        </p:spPr>
        <p:txBody>
          <a:bodyPr/>
          <a:lstStyle/>
          <a:p>
            <a:r>
              <a:t>Dataset Overview</a:t>
            </a:r>
          </a:p>
        </p:txBody>
      </p:sp>
      <p:sp>
        <p:nvSpPr>
          <p:cNvPr id="364" name="Google Shape;325;p18"/>
          <p:cNvSpPr txBox="1">
            <a:spLocks noGrp="1"/>
          </p:cNvSpPr>
          <p:nvPr>
            <p:ph type="body" sz="half" idx="1"/>
          </p:nvPr>
        </p:nvSpPr>
        <p:spPr>
          <a:xfrm>
            <a:off x="1303799" y="1300949"/>
            <a:ext cx="7030502" cy="25416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The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2"/>
              </a:rPr>
              <a:t>CIC-IDS 2017</a:t>
            </a:r>
            <a:r>
              <a:t> dataset is a comprehensive dataset for intrusion detection system (IDS) research. It was developed by the Canadian Institute for Cybersecurity (CIC)</a:t>
            </a:r>
          </a:p>
        </p:txBody>
      </p:sp>
      <p:pic>
        <p:nvPicPr>
          <p:cNvPr id="365" name="Google Shape;326;p18" descr="Google Shape;326;p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349" y="1924924"/>
            <a:ext cx="2977926" cy="3047326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66" name="Google Shape;327;p18"/>
          <p:cNvGraphicFramePr/>
          <p:nvPr/>
        </p:nvGraphicFramePr>
        <p:xfrm>
          <a:off x="4525000" y="1924924"/>
          <a:ext cx="3553750" cy="314705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77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868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300">
                          <a:sym typeface="Arial"/>
                        </a:rPr>
                        <a:t>Dataset Source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300">
                          <a:sym typeface="Arial"/>
                        </a:rPr>
                        <a:t>CIC-IDS2017 (https://www.unb.ca/cic/datasets/ids-2017.html)</a:t>
                      </a:r>
                    </a:p>
                  </a:txBody>
                  <a:tcPr marL="91425" marR="91425" marT="91425" marB="91425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68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300">
                          <a:sym typeface="Arial"/>
                        </a:rPr>
                        <a:t>Size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300">
                          <a:sym typeface="Arial"/>
                        </a:rPr>
                        <a:t>2.3 million entries across 8 csv files. Reduced down to 20000 entries.</a:t>
                      </a:r>
                    </a:p>
                  </a:txBody>
                  <a:tcPr marL="91425" marR="91425" marT="91425" marB="91425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68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300">
                          <a:sym typeface="Arial"/>
                        </a:rPr>
                        <a:t>Description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300">
                          <a:sym typeface="Arial"/>
                        </a:rPr>
                        <a:t>79 features. Consists of null, infinite and duplicate values. High class imbalance.</a:t>
                      </a:r>
                    </a:p>
                  </a:txBody>
                  <a:tcPr marL="91425" marR="91425" marT="91425" marB="91425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58;p22"/>
          <p:cNvSpPr txBox="1">
            <a:spLocks noGrp="1"/>
          </p:cNvSpPr>
          <p:nvPr>
            <p:ph type="title"/>
          </p:nvPr>
        </p:nvSpPr>
        <p:spPr>
          <a:xfrm>
            <a:off x="1303799" y="598575"/>
            <a:ext cx="7030502" cy="999299"/>
          </a:xfrm>
          <a:prstGeom prst="rect">
            <a:avLst/>
          </a:prstGeom>
        </p:spPr>
        <p:txBody>
          <a:bodyPr/>
          <a:lstStyle/>
          <a:p>
            <a:r>
              <a:t>Classification Techniques</a:t>
            </a:r>
          </a:p>
        </p:txBody>
      </p:sp>
      <p:sp>
        <p:nvSpPr>
          <p:cNvPr id="369" name="Google Shape;359;p22"/>
          <p:cNvSpPr txBox="1">
            <a:spLocks noGrp="1"/>
          </p:cNvSpPr>
          <p:nvPr>
            <p:ph type="body" sz="half" idx="1"/>
          </p:nvPr>
        </p:nvSpPr>
        <p:spPr>
          <a:xfrm>
            <a:off x="1303799" y="1557749"/>
            <a:ext cx="7030502" cy="2541602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  <a:r>
              <a:t>Binary Classification</a:t>
            </a:r>
          </a:p>
          <a:p>
            <a:pPr marL="914400" lvl="1" indent="-304800">
              <a:buSzPts val="1200"/>
              <a:defRPr sz="1200"/>
            </a:pPr>
            <a:r>
              <a:t>Simpler decision boundary</a:t>
            </a:r>
          </a:p>
          <a:p>
            <a:pPr marL="914400" lvl="1" indent="-304800">
              <a:buSzPts val="1200"/>
              <a:defRPr sz="1200"/>
            </a:pPr>
            <a:r>
              <a:t>Focuses on detecting malicious traffic</a:t>
            </a:r>
            <a:br/>
            <a:endParaRPr/>
          </a:p>
          <a:p>
            <a:pPr indent="-317500">
              <a:buSzPts val="1400"/>
              <a:defRPr sz="1400"/>
            </a:pPr>
            <a:r>
              <a:t>Multiclass Classification</a:t>
            </a:r>
          </a:p>
          <a:p>
            <a:pPr marL="914400" lvl="1" indent="-304800">
              <a:buSzPts val="1200"/>
              <a:defRPr sz="1200"/>
            </a:pPr>
            <a:r>
              <a:t>Requires more granularity to distinguish between attack types</a:t>
            </a:r>
          </a:p>
          <a:p>
            <a:pPr marL="914400" lvl="1" indent="-304800">
              <a:buSzPts val="1200"/>
              <a:defRPr sz="1200"/>
            </a:pPr>
            <a:r>
              <a:t>Focuses mainly on Portscan, DoS, DDoS and Benign</a:t>
            </a:r>
            <a:br/>
            <a:endParaRPr/>
          </a:p>
          <a:p>
            <a:pPr indent="-317500">
              <a:buSzPts val="1400"/>
              <a:defRPr sz="1400"/>
            </a:pPr>
            <a:r>
              <a:t>Multiclass Classification with Explainable AI</a:t>
            </a:r>
          </a:p>
          <a:p>
            <a:pPr marL="914400" lvl="1" indent="-304800">
              <a:buSzPts val="1200"/>
              <a:defRPr sz="1200"/>
            </a:pPr>
            <a:r>
              <a:t>Finer feature selection through importance scores calculated through decision trees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32;p19"/>
          <p:cNvSpPr txBox="1">
            <a:spLocks noGrp="1"/>
          </p:cNvSpPr>
          <p:nvPr>
            <p:ph type="title"/>
          </p:nvPr>
        </p:nvSpPr>
        <p:spPr>
          <a:xfrm>
            <a:off x="1303799" y="598574"/>
            <a:ext cx="7030502" cy="1434602"/>
          </a:xfrm>
          <a:prstGeom prst="rect">
            <a:avLst/>
          </a:prstGeom>
        </p:spPr>
        <p:txBody>
          <a:bodyPr/>
          <a:lstStyle/>
          <a:p>
            <a:pPr>
              <a:defRPr sz="2500"/>
            </a:pPr>
            <a:r>
              <a:t>EDA</a:t>
            </a:r>
          </a:p>
          <a:p>
            <a:pPr>
              <a:defRPr sz="2500"/>
            </a:pPr>
            <a:endParaRPr/>
          </a:p>
          <a:p>
            <a:pPr>
              <a:defRPr sz="2500">
                <a:solidFill>
                  <a:schemeClr val="accent3"/>
                </a:solidFill>
              </a:defRPr>
            </a:pPr>
            <a:r>
              <a:t>Binary Classification</a:t>
            </a:r>
          </a:p>
        </p:txBody>
      </p:sp>
      <p:pic>
        <p:nvPicPr>
          <p:cNvPr id="372" name="Google Shape;333;p19" descr="Google Shape;333;p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5424"/>
            <a:ext cx="3400027" cy="2360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Google Shape;334;p19" descr="Google Shape;334;p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025" y="2210874"/>
            <a:ext cx="2912076" cy="2309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Google Shape;335;p19" descr="Google Shape;335;p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099" y="2254000"/>
            <a:ext cx="2801252" cy="21666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Google Shape;336;p19" descr="Google Shape;336;p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99" y="4401275"/>
            <a:ext cx="1373951" cy="643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41;p20"/>
          <p:cNvSpPr txBox="1">
            <a:spLocks noGrp="1"/>
          </p:cNvSpPr>
          <p:nvPr>
            <p:ph type="title"/>
          </p:nvPr>
        </p:nvSpPr>
        <p:spPr>
          <a:xfrm>
            <a:off x="1303799" y="598575"/>
            <a:ext cx="7030502" cy="999299"/>
          </a:xfrm>
          <a:prstGeom prst="rect">
            <a:avLst/>
          </a:prstGeom>
        </p:spPr>
        <p:txBody>
          <a:bodyPr/>
          <a:lstStyle/>
          <a:p>
            <a:r>
              <a:t>Binary Classification- Correlation</a:t>
            </a:r>
          </a:p>
        </p:txBody>
      </p:sp>
      <p:pic>
        <p:nvPicPr>
          <p:cNvPr id="378" name="Google Shape;342;p20" descr="Google Shape;342;p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74" y="1541749"/>
            <a:ext cx="3496514" cy="3240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79" name="Google Shape;343;p20" descr="Google Shape;343;p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986" y="2331049"/>
            <a:ext cx="4505326" cy="1495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0" name="Google Shape;344;p20" descr="Google Shape;344;p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99" y="4401275"/>
            <a:ext cx="1373951" cy="643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C0791B"/>
      </a:lt1>
      <a:dk2>
        <a:srgbClr val="A7A7A7"/>
      </a:dk2>
      <a:lt2>
        <a:srgbClr val="53535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0000FF"/>
      </a:hlink>
      <a:folHlink>
        <a:srgbClr val="FF00FF"/>
      </a:folHlink>
    </a:clrScheme>
    <a:fontScheme name="Momentum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Momentu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C0791B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C0791B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omentum">
  <a:themeElements>
    <a:clrScheme name="Momentum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0000FF"/>
      </a:hlink>
      <a:folHlink>
        <a:srgbClr val="FF00FF"/>
      </a:folHlink>
    </a:clrScheme>
    <a:fontScheme name="Momentum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Momentu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C0791B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C0791B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763</Words>
  <Application>Microsoft Office PowerPoint</Application>
  <PresentationFormat>On-screen Show (16:9)</PresentationFormat>
  <Paragraphs>139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Helvetica</vt:lpstr>
      <vt:lpstr>Maven Pro</vt:lpstr>
      <vt:lpstr>Maven Pro SemiBold</vt:lpstr>
      <vt:lpstr>Nunito</vt:lpstr>
      <vt:lpstr>Nunito SemiBold</vt:lpstr>
      <vt:lpstr>Outfit SemiBold</vt:lpstr>
      <vt:lpstr>Momentum</vt:lpstr>
      <vt:lpstr>Network Intrusion Detection System</vt:lpstr>
      <vt:lpstr>Index</vt:lpstr>
      <vt:lpstr>Team</vt:lpstr>
      <vt:lpstr>Problem Statement  What are we trying to build?</vt:lpstr>
      <vt:lpstr>Problem Statement  Why?</vt:lpstr>
      <vt:lpstr>Dataset Overview</vt:lpstr>
      <vt:lpstr>Classification Techniques</vt:lpstr>
      <vt:lpstr>EDA  Binary Classification</vt:lpstr>
      <vt:lpstr>Binary Classification- Correlation</vt:lpstr>
      <vt:lpstr>EDA Multiclass Classification</vt:lpstr>
      <vt:lpstr>EDA Multiclass Classification with XAI using Decision Trees</vt:lpstr>
      <vt:lpstr>Models Used</vt:lpstr>
      <vt:lpstr>Comparative Analysis- Binary Classification</vt:lpstr>
      <vt:lpstr>Comparative Analysis- Multiclass</vt:lpstr>
      <vt:lpstr>Comparative Analysis- Multiclass with Explainable AI</vt:lpstr>
      <vt:lpstr>Results and Analysis</vt:lpstr>
      <vt:lpstr>ARCHITECTURE DIAGRAM  LSTM-MULTICLASS USING D.T.(~98% Accuracy)</vt:lpstr>
      <vt:lpstr>Business Model</vt:lpstr>
      <vt:lpstr>Revenue Model</vt:lpstr>
      <vt:lpstr>Challenges Faced</vt:lpstr>
      <vt:lpstr>Future Enhancements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Veydant Katyal</dc:creator>
  <cp:lastModifiedBy>Veydant Katyal</cp:lastModifiedBy>
  <cp:revision>1</cp:revision>
  <dcterms:modified xsi:type="dcterms:W3CDTF">2025-01-14T06:19:05Z</dcterms:modified>
</cp:coreProperties>
</file>